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8" r:id="rId3"/>
    <p:sldId id="269" r:id="rId4"/>
    <p:sldId id="270" r:id="rId5"/>
    <p:sldId id="295" r:id="rId6"/>
    <p:sldId id="271" r:id="rId7"/>
    <p:sldId id="272" r:id="rId8"/>
    <p:sldId id="273" r:id="rId9"/>
    <p:sldId id="294" r:id="rId10"/>
    <p:sldId id="275" r:id="rId11"/>
    <p:sldId id="274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90" r:id="rId20"/>
    <p:sldId id="291" r:id="rId21"/>
    <p:sldId id="293" r:id="rId22"/>
  </p:sldIdLst>
  <p:sldSz cx="12192000" cy="6858000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3399"/>
    <a:srgbClr val="3366FF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F417C-0B28-451B-B4BE-7AFB2E175A0E}" v="1" dt="2022-03-08T04:40:00.991"/>
  </p1510:revLst>
</p1510:revInfo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สไตล์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AF606853-7671-496A-8E4F-DF71F8EC918B}" styleName="สไตล์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สไตล์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สไตล์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สไตล์สีปานกลาง 3 - เน้น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สไตล์สีปานกลาง 1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สไตล์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สไตล์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สไตล์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สไตล์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4" autoAdjust="0"/>
    <p:restoredTop sz="94316" autoAdjust="0"/>
  </p:normalViewPr>
  <p:slideViewPr>
    <p:cSldViewPr snapToGrid="0">
      <p:cViewPr varScale="1">
        <p:scale>
          <a:sx n="80" d="100"/>
          <a:sy n="80" d="100"/>
        </p:scale>
        <p:origin x="53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8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IDA SINGHASURASAK" userId="807385c1-2e8d-425f-b106-310525578f68" providerId="ADAL" clId="{02CF417C-0B28-451B-B4BE-7AFB2E175A0E}"/>
    <pc:docChg chg="undo custSel modSld">
      <pc:chgData name="FARIDA SINGHASURASAK" userId="807385c1-2e8d-425f-b106-310525578f68" providerId="ADAL" clId="{02CF417C-0B28-451B-B4BE-7AFB2E175A0E}" dt="2022-03-11T04:15:57.573" v="71" actId="27918"/>
      <pc:docMkLst>
        <pc:docMk/>
      </pc:docMkLst>
      <pc:sldChg chg="modSp mod">
        <pc:chgData name="FARIDA SINGHASURASAK" userId="807385c1-2e8d-425f-b106-310525578f68" providerId="ADAL" clId="{02CF417C-0B28-451B-B4BE-7AFB2E175A0E}" dt="2022-03-09T03:19:53.573" v="67" actId="20577"/>
        <pc:sldMkLst>
          <pc:docMk/>
          <pc:sldMk cId="3669917911" sldId="266"/>
        </pc:sldMkLst>
        <pc:spChg chg="mod">
          <ac:chgData name="FARIDA SINGHASURASAK" userId="807385c1-2e8d-425f-b106-310525578f68" providerId="ADAL" clId="{02CF417C-0B28-451B-B4BE-7AFB2E175A0E}" dt="2022-03-09T03:19:53.573" v="67" actId="20577"/>
          <ac:spMkLst>
            <pc:docMk/>
            <pc:sldMk cId="3669917911" sldId="266"/>
            <ac:spMk id="3" creationId="{00000000-0000-0000-0000-000000000000}"/>
          </ac:spMkLst>
        </pc:spChg>
      </pc:sldChg>
      <pc:sldChg chg="modSp mod">
        <pc:chgData name="FARIDA SINGHASURASAK" userId="807385c1-2e8d-425f-b106-310525578f68" providerId="ADAL" clId="{02CF417C-0B28-451B-B4BE-7AFB2E175A0E}" dt="2022-03-08T04:20:36.421" v="5" actId="20577"/>
        <pc:sldMkLst>
          <pc:docMk/>
          <pc:sldMk cId="3960039976" sldId="270"/>
        </pc:sldMkLst>
        <pc:spChg chg="mod">
          <ac:chgData name="FARIDA SINGHASURASAK" userId="807385c1-2e8d-425f-b106-310525578f68" providerId="ADAL" clId="{02CF417C-0B28-451B-B4BE-7AFB2E175A0E}" dt="2022-03-08T04:20:36.421" v="5" actId="20577"/>
          <ac:spMkLst>
            <pc:docMk/>
            <pc:sldMk cId="3960039976" sldId="270"/>
            <ac:spMk id="2" creationId="{00000000-0000-0000-0000-000000000000}"/>
          </ac:spMkLst>
        </pc:spChg>
      </pc:sldChg>
      <pc:sldChg chg="modSp mod">
        <pc:chgData name="FARIDA SINGHASURASAK" userId="807385c1-2e8d-425f-b106-310525578f68" providerId="ADAL" clId="{02CF417C-0B28-451B-B4BE-7AFB2E175A0E}" dt="2022-03-09T03:07:25.356" v="47" actId="27918"/>
        <pc:sldMkLst>
          <pc:docMk/>
          <pc:sldMk cId="2628398215" sldId="280"/>
        </pc:sldMkLst>
        <pc:graphicFrameChg chg="modGraphic">
          <ac:chgData name="FARIDA SINGHASURASAK" userId="807385c1-2e8d-425f-b106-310525578f68" providerId="ADAL" clId="{02CF417C-0B28-451B-B4BE-7AFB2E175A0E}" dt="2022-03-09T03:06:01.454" v="42" actId="20577"/>
          <ac:graphicFrameMkLst>
            <pc:docMk/>
            <pc:sldMk cId="2628398215" sldId="280"/>
            <ac:graphicFrameMk id="5" creationId="{00000000-0000-0000-0000-000000000000}"/>
          </ac:graphicFrameMkLst>
        </pc:graphicFrameChg>
      </pc:sldChg>
      <pc:sldChg chg="mod">
        <pc:chgData name="FARIDA SINGHASURASAK" userId="807385c1-2e8d-425f-b106-310525578f68" providerId="ADAL" clId="{02CF417C-0B28-451B-B4BE-7AFB2E175A0E}" dt="2022-03-09T03:09:08.328" v="51" actId="27918"/>
        <pc:sldMkLst>
          <pc:docMk/>
          <pc:sldMk cId="3249414477" sldId="281"/>
        </pc:sldMkLst>
      </pc:sldChg>
      <pc:sldChg chg="modSp mod">
        <pc:chgData name="FARIDA SINGHASURASAK" userId="807385c1-2e8d-425f-b106-310525578f68" providerId="ADAL" clId="{02CF417C-0B28-451B-B4BE-7AFB2E175A0E}" dt="2022-03-09T03:14:13.828" v="61" actId="27918"/>
        <pc:sldMkLst>
          <pc:docMk/>
          <pc:sldMk cId="632049682" sldId="283"/>
        </pc:sldMkLst>
        <pc:graphicFrameChg chg="modGraphic">
          <ac:chgData name="FARIDA SINGHASURASAK" userId="807385c1-2e8d-425f-b106-310525578f68" providerId="ADAL" clId="{02CF417C-0B28-451B-B4BE-7AFB2E175A0E}" dt="2022-03-09T03:13:21.582" v="55" actId="20577"/>
          <ac:graphicFrameMkLst>
            <pc:docMk/>
            <pc:sldMk cId="632049682" sldId="283"/>
            <ac:graphicFrameMk id="6" creationId="{00000000-0000-0000-0000-000000000000}"/>
          </ac:graphicFrameMkLst>
        </pc:graphicFrameChg>
      </pc:sldChg>
      <pc:sldChg chg="modSp mod">
        <pc:chgData name="FARIDA SINGHASURASAK" userId="807385c1-2e8d-425f-b106-310525578f68" providerId="ADAL" clId="{02CF417C-0B28-451B-B4BE-7AFB2E175A0E}" dt="2022-03-11T04:15:14.917" v="69" actId="14734"/>
        <pc:sldMkLst>
          <pc:docMk/>
          <pc:sldMk cId="3086806146" sldId="290"/>
        </pc:sldMkLst>
        <pc:graphicFrameChg chg="modGraphic">
          <ac:chgData name="FARIDA SINGHASURASAK" userId="807385c1-2e8d-425f-b106-310525578f68" providerId="ADAL" clId="{02CF417C-0B28-451B-B4BE-7AFB2E175A0E}" dt="2022-03-11T04:15:14.917" v="69" actId="14734"/>
          <ac:graphicFrameMkLst>
            <pc:docMk/>
            <pc:sldMk cId="3086806146" sldId="290"/>
            <ac:graphicFrameMk id="2" creationId="{00000000-0000-0000-0000-000000000000}"/>
          </ac:graphicFrameMkLst>
        </pc:graphicFrameChg>
      </pc:sldChg>
      <pc:sldChg chg="mod">
        <pc:chgData name="FARIDA SINGHASURASAK" userId="807385c1-2e8d-425f-b106-310525578f68" providerId="ADAL" clId="{02CF417C-0B28-451B-B4BE-7AFB2E175A0E}" dt="2022-03-11T04:15:57.573" v="71" actId="27918"/>
        <pc:sldMkLst>
          <pc:docMk/>
          <pc:sldMk cId="661663408" sldId="291"/>
        </pc:sldMkLst>
      </pc:sldChg>
      <pc:sldChg chg="modSp mod">
        <pc:chgData name="FARIDA SINGHASURASAK" userId="807385c1-2e8d-425f-b106-310525578f68" providerId="ADAL" clId="{02CF417C-0B28-451B-B4BE-7AFB2E175A0E}" dt="2022-03-09T03:19:06.024" v="65" actId="20577"/>
        <pc:sldMkLst>
          <pc:docMk/>
          <pc:sldMk cId="454104520" sldId="293"/>
        </pc:sldMkLst>
        <pc:graphicFrameChg chg="modGraphic">
          <ac:chgData name="FARIDA SINGHASURASAK" userId="807385c1-2e8d-425f-b106-310525578f68" providerId="ADAL" clId="{02CF417C-0B28-451B-B4BE-7AFB2E175A0E}" dt="2022-03-09T03:19:06.024" v="65" actId="20577"/>
          <ac:graphicFrameMkLst>
            <pc:docMk/>
            <pc:sldMk cId="454104520" sldId="293"/>
            <ac:graphicFrameMk id="2" creationId="{00000000-0000-0000-0000-000000000000}"/>
          </ac:graphicFrameMkLst>
        </pc:graphicFrameChg>
      </pc:sldChg>
      <pc:sldChg chg="modSp mod">
        <pc:chgData name="FARIDA SINGHASURASAK" userId="807385c1-2e8d-425f-b106-310525578f68" providerId="ADAL" clId="{02CF417C-0B28-451B-B4BE-7AFB2E175A0E}" dt="2022-03-09T02:09:42.423" v="36" actId="20577"/>
        <pc:sldMkLst>
          <pc:docMk/>
          <pc:sldMk cId="1549510835" sldId="295"/>
        </pc:sldMkLst>
        <pc:graphicFrameChg chg="modGraphic">
          <ac:chgData name="FARIDA SINGHASURASAK" userId="807385c1-2e8d-425f-b106-310525578f68" providerId="ADAL" clId="{02CF417C-0B28-451B-B4BE-7AFB2E175A0E}" dt="2022-03-09T02:09:42.423" v="36" actId="20577"/>
          <ac:graphicFrameMkLst>
            <pc:docMk/>
            <pc:sldMk cId="1549510835" sldId="295"/>
            <ac:graphicFrameMk id="4" creationId="{B6311D82-DE55-4BE7-90E4-29AEEE2CE973}"/>
          </ac:graphicFrameMkLst>
        </pc:graphicFrameChg>
      </pc:sldChg>
    </pc:docChg>
  </pc:docChgLst>
  <pc:docChgLst>
    <pc:chgData name="KAMOLTHIP HOONSAKUL" userId="e56e26ea-e097-4151-90aa-1d38e72d9a16" providerId="ADAL" clId="{02CF417C-0B28-451B-B4BE-7AFB2E175A0E}"/>
    <pc:docChg chg="custSel modSld">
      <pc:chgData name="KAMOLTHIP HOONSAKUL" userId="e56e26ea-e097-4151-90aa-1d38e72d9a16" providerId="ADAL" clId="{02CF417C-0B28-451B-B4BE-7AFB2E175A0E}" dt="2022-03-08T10:11:54.586" v="238" actId="20577"/>
      <pc:docMkLst>
        <pc:docMk/>
      </pc:docMkLst>
      <pc:sldChg chg="modSp mod">
        <pc:chgData name="KAMOLTHIP HOONSAKUL" userId="e56e26ea-e097-4151-90aa-1d38e72d9a16" providerId="ADAL" clId="{02CF417C-0B28-451B-B4BE-7AFB2E175A0E}" dt="2022-03-08T04:21:34.234" v="2" actId="20577"/>
        <pc:sldMkLst>
          <pc:docMk/>
          <pc:sldMk cId="3960039976" sldId="270"/>
        </pc:sldMkLst>
        <pc:spChg chg="mod">
          <ac:chgData name="KAMOLTHIP HOONSAKUL" userId="e56e26ea-e097-4151-90aa-1d38e72d9a16" providerId="ADAL" clId="{02CF417C-0B28-451B-B4BE-7AFB2E175A0E}" dt="2022-03-08T04:21:34.234" v="2" actId="20577"/>
          <ac:spMkLst>
            <pc:docMk/>
            <pc:sldMk cId="3960039976" sldId="270"/>
            <ac:spMk id="2" creationId="{00000000-0000-0000-0000-000000000000}"/>
          </ac:spMkLst>
        </pc:spChg>
      </pc:sldChg>
      <pc:sldChg chg="modSp mod">
        <pc:chgData name="KAMOLTHIP HOONSAKUL" userId="e56e26ea-e097-4151-90aa-1d38e72d9a16" providerId="ADAL" clId="{02CF417C-0B28-451B-B4BE-7AFB2E175A0E}" dt="2022-03-08T04:38:08.878" v="17" actId="27918"/>
        <pc:sldMkLst>
          <pc:docMk/>
          <pc:sldMk cId="2628398215" sldId="280"/>
        </pc:sldMkLst>
        <pc:graphicFrameChg chg="modGraphic">
          <ac:chgData name="KAMOLTHIP HOONSAKUL" userId="e56e26ea-e097-4151-90aa-1d38e72d9a16" providerId="ADAL" clId="{02CF417C-0B28-451B-B4BE-7AFB2E175A0E}" dt="2022-03-08T04:36:41.011" v="14" actId="20577"/>
          <ac:graphicFrameMkLst>
            <pc:docMk/>
            <pc:sldMk cId="2628398215" sldId="280"/>
            <ac:graphicFrameMk id="5" creationId="{00000000-0000-0000-0000-000000000000}"/>
          </ac:graphicFrameMkLst>
        </pc:graphicFrameChg>
      </pc:sldChg>
      <pc:sldChg chg="mod">
        <pc:chgData name="KAMOLTHIP HOONSAKUL" userId="e56e26ea-e097-4151-90aa-1d38e72d9a16" providerId="ADAL" clId="{02CF417C-0B28-451B-B4BE-7AFB2E175A0E}" dt="2022-03-08T04:43:37.280" v="42" actId="27918"/>
        <pc:sldMkLst>
          <pc:docMk/>
          <pc:sldMk cId="3249414477" sldId="281"/>
        </pc:sldMkLst>
      </pc:sldChg>
      <pc:sldChg chg="modSp mod">
        <pc:chgData name="KAMOLTHIP HOONSAKUL" userId="e56e26ea-e097-4151-90aa-1d38e72d9a16" providerId="ADAL" clId="{02CF417C-0B28-451B-B4BE-7AFB2E175A0E}" dt="2022-03-08T05:00:47.418" v="66" actId="20577"/>
        <pc:sldMkLst>
          <pc:docMk/>
          <pc:sldMk cId="2875443475" sldId="282"/>
        </pc:sldMkLst>
        <pc:spChg chg="mod">
          <ac:chgData name="KAMOLTHIP HOONSAKUL" userId="e56e26ea-e097-4151-90aa-1d38e72d9a16" providerId="ADAL" clId="{02CF417C-0B28-451B-B4BE-7AFB2E175A0E}" dt="2022-03-08T05:00:47.418" v="66" actId="20577"/>
          <ac:spMkLst>
            <pc:docMk/>
            <pc:sldMk cId="2875443475" sldId="282"/>
            <ac:spMk id="8" creationId="{00000000-0000-0000-0000-000000000000}"/>
          </ac:spMkLst>
        </pc:spChg>
        <pc:graphicFrameChg chg="modGraphic">
          <ac:chgData name="KAMOLTHIP HOONSAKUL" userId="e56e26ea-e097-4151-90aa-1d38e72d9a16" providerId="ADAL" clId="{02CF417C-0B28-451B-B4BE-7AFB2E175A0E}" dt="2022-03-08T04:53:56.055" v="56" actId="20577"/>
          <ac:graphicFrameMkLst>
            <pc:docMk/>
            <pc:sldMk cId="2875443475" sldId="282"/>
            <ac:graphicFrameMk id="2" creationId="{00000000-0000-0000-0000-000000000000}"/>
          </ac:graphicFrameMkLst>
        </pc:graphicFrameChg>
      </pc:sldChg>
      <pc:sldChg chg="modSp mod">
        <pc:chgData name="KAMOLTHIP HOONSAKUL" userId="e56e26ea-e097-4151-90aa-1d38e72d9a16" providerId="ADAL" clId="{02CF417C-0B28-451B-B4BE-7AFB2E175A0E}" dt="2022-03-08T09:42:55.158" v="99" actId="27918"/>
        <pc:sldMkLst>
          <pc:docMk/>
          <pc:sldMk cId="632049682" sldId="283"/>
        </pc:sldMkLst>
        <pc:graphicFrameChg chg="modGraphic">
          <ac:chgData name="KAMOLTHIP HOONSAKUL" userId="e56e26ea-e097-4151-90aa-1d38e72d9a16" providerId="ADAL" clId="{02CF417C-0B28-451B-B4BE-7AFB2E175A0E}" dt="2022-03-08T08:25:36.800" v="89" actId="20577"/>
          <ac:graphicFrameMkLst>
            <pc:docMk/>
            <pc:sldMk cId="632049682" sldId="283"/>
            <ac:graphicFrameMk id="6" creationId="{00000000-0000-0000-0000-000000000000}"/>
          </ac:graphicFrameMkLst>
        </pc:graphicFrameChg>
        <pc:graphicFrameChg chg="mod">
          <ac:chgData name="KAMOLTHIP HOONSAKUL" userId="e56e26ea-e097-4151-90aa-1d38e72d9a16" providerId="ADAL" clId="{02CF417C-0B28-451B-B4BE-7AFB2E175A0E}" dt="2022-03-08T08:25:41.167" v="90" actId="1076"/>
          <ac:graphicFrameMkLst>
            <pc:docMk/>
            <pc:sldMk cId="632049682" sldId="283"/>
            <ac:graphicFrameMk id="8" creationId="{02AC63CD-A17F-4E49-B044-705390E93BBF}"/>
          </ac:graphicFrameMkLst>
        </pc:graphicFrameChg>
      </pc:sldChg>
      <pc:sldChg chg="modSp mod">
        <pc:chgData name="KAMOLTHIP HOONSAKUL" userId="e56e26ea-e097-4151-90aa-1d38e72d9a16" providerId="ADAL" clId="{02CF417C-0B28-451B-B4BE-7AFB2E175A0E}" dt="2022-03-08T09:55:19.891" v="163" actId="20577"/>
        <pc:sldMkLst>
          <pc:docMk/>
          <pc:sldMk cId="3086806146" sldId="290"/>
        </pc:sldMkLst>
        <pc:graphicFrameChg chg="modGraphic">
          <ac:chgData name="KAMOLTHIP HOONSAKUL" userId="e56e26ea-e097-4151-90aa-1d38e72d9a16" providerId="ADAL" clId="{02CF417C-0B28-451B-B4BE-7AFB2E175A0E}" dt="2022-03-08T09:55:19.891" v="163" actId="20577"/>
          <ac:graphicFrameMkLst>
            <pc:docMk/>
            <pc:sldMk cId="3086806146" sldId="290"/>
            <ac:graphicFrameMk id="2" creationId="{00000000-0000-0000-0000-000000000000}"/>
          </ac:graphicFrameMkLst>
        </pc:graphicFrameChg>
      </pc:sldChg>
      <pc:sldChg chg="delSp mod">
        <pc:chgData name="KAMOLTHIP HOONSAKUL" userId="e56e26ea-e097-4151-90aa-1d38e72d9a16" providerId="ADAL" clId="{02CF417C-0B28-451B-B4BE-7AFB2E175A0E}" dt="2022-03-08T10:03:10.056" v="186" actId="27918"/>
        <pc:sldMkLst>
          <pc:docMk/>
          <pc:sldMk cId="661663408" sldId="291"/>
        </pc:sldMkLst>
        <pc:spChg chg="del">
          <ac:chgData name="KAMOLTHIP HOONSAKUL" userId="e56e26ea-e097-4151-90aa-1d38e72d9a16" providerId="ADAL" clId="{02CF417C-0B28-451B-B4BE-7AFB2E175A0E}" dt="2022-03-08T09:56:40.562" v="164" actId="478"/>
          <ac:spMkLst>
            <pc:docMk/>
            <pc:sldMk cId="661663408" sldId="291"/>
            <ac:spMk id="4" creationId="{2318932A-D792-CC49-A625-206F30C218F6}"/>
          </ac:spMkLst>
        </pc:spChg>
      </pc:sldChg>
      <pc:sldChg chg="modSp mod">
        <pc:chgData name="KAMOLTHIP HOONSAKUL" userId="e56e26ea-e097-4151-90aa-1d38e72d9a16" providerId="ADAL" clId="{02CF417C-0B28-451B-B4BE-7AFB2E175A0E}" dt="2022-03-08T10:11:54.586" v="238" actId="20577"/>
        <pc:sldMkLst>
          <pc:docMk/>
          <pc:sldMk cId="454104520" sldId="293"/>
        </pc:sldMkLst>
        <pc:graphicFrameChg chg="modGraphic">
          <ac:chgData name="KAMOLTHIP HOONSAKUL" userId="e56e26ea-e097-4151-90aa-1d38e72d9a16" providerId="ADAL" clId="{02CF417C-0B28-451B-B4BE-7AFB2E175A0E}" dt="2022-03-08T10:11:54.586" v="238" actId="20577"/>
          <ac:graphicFrameMkLst>
            <pc:docMk/>
            <pc:sldMk cId="454104520" sldId="293"/>
            <ac:graphicFrameMk id="2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610;&#3636;&#3623;\&#3586;&#3629;&#3586;&#3657;&#3629;&#3617;&#3641;&#3621;\&#3619;&#3634;&#3618;&#3591;&#3634;&#3609;&#3626;&#3606;&#3634;&#3609;&#3616;&#3634;&#3614;\31-12-2562\25621231-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Sheet2!$C$3:$X$3</c:f>
              <c:numCache>
                <c:formatCode>General</c:formatCode>
                <c:ptCount val="22"/>
                <c:pt idx="0">
                  <c:v>0</c:v>
                </c:pt>
                <c:pt idx="1">
                  <c:v>72</c:v>
                </c:pt>
                <c:pt idx="2">
                  <c:v>300</c:v>
                </c:pt>
                <c:pt idx="3">
                  <c:v>406</c:v>
                </c:pt>
                <c:pt idx="4">
                  <c:v>458</c:v>
                </c:pt>
                <c:pt idx="5">
                  <c:v>554</c:v>
                </c:pt>
                <c:pt idx="6">
                  <c:v>661</c:v>
                </c:pt>
                <c:pt idx="7">
                  <c:v>774</c:v>
                </c:pt>
                <c:pt idx="8">
                  <c:v>836</c:v>
                </c:pt>
                <c:pt idx="9">
                  <c:v>941</c:v>
                </c:pt>
                <c:pt idx="10">
                  <c:v>991</c:v>
                </c:pt>
                <c:pt idx="11">
                  <c:v>1036</c:v>
                </c:pt>
                <c:pt idx="12">
                  <c:v>1068</c:v>
                </c:pt>
                <c:pt idx="13">
                  <c:v>1112</c:v>
                </c:pt>
                <c:pt idx="14">
                  <c:v>1144</c:v>
                </c:pt>
                <c:pt idx="15">
                  <c:v>1209</c:v>
                </c:pt>
                <c:pt idx="16">
                  <c:v>1242</c:v>
                </c:pt>
                <c:pt idx="17">
                  <c:v>1273</c:v>
                </c:pt>
                <c:pt idx="18">
                  <c:v>1321</c:v>
                </c:pt>
                <c:pt idx="19">
                  <c:v>1415</c:v>
                </c:pt>
                <c:pt idx="20">
                  <c:v>1429</c:v>
                </c:pt>
                <c:pt idx="21">
                  <c:v>1494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8DF-4686-A872-1C4068ED9DFD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Sheet2!$C$4:$X$4</c:f>
              <c:numCache>
                <c:formatCode>General</c:formatCode>
                <c:ptCount val="22"/>
                <c:pt idx="11">
                  <c:v>56</c:v>
                </c:pt>
                <c:pt idx="12">
                  <c:v>62</c:v>
                </c:pt>
                <c:pt idx="13">
                  <c:v>68</c:v>
                </c:pt>
                <c:pt idx="14">
                  <c:v>74</c:v>
                </c:pt>
                <c:pt idx="15">
                  <c:v>65</c:v>
                </c:pt>
                <c:pt idx="16">
                  <c:v>64</c:v>
                </c:pt>
                <c:pt idx="17">
                  <c:v>73</c:v>
                </c:pt>
                <c:pt idx="18">
                  <c:v>73</c:v>
                </c:pt>
                <c:pt idx="19">
                  <c:v>88</c:v>
                </c:pt>
                <c:pt idx="20">
                  <c:v>94</c:v>
                </c:pt>
                <c:pt idx="21">
                  <c:v>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8DF-4686-A872-1C4068ED9DFD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Sheet2!$C$5:$X$5</c:f>
              <c:numCache>
                <c:formatCode>General</c:formatCode>
                <c:ptCount val="22"/>
                <c:pt idx="0">
                  <c:v>928</c:v>
                </c:pt>
                <c:pt idx="1">
                  <c:v>821</c:v>
                </c:pt>
                <c:pt idx="2">
                  <c:v>620</c:v>
                </c:pt>
                <c:pt idx="3">
                  <c:v>548</c:v>
                </c:pt>
                <c:pt idx="4">
                  <c:v>499</c:v>
                </c:pt>
                <c:pt idx="5">
                  <c:v>426</c:v>
                </c:pt>
                <c:pt idx="6">
                  <c:v>384</c:v>
                </c:pt>
                <c:pt idx="7">
                  <c:v>321</c:v>
                </c:pt>
                <c:pt idx="8">
                  <c:v>282</c:v>
                </c:pt>
                <c:pt idx="9">
                  <c:v>237</c:v>
                </c:pt>
                <c:pt idx="10">
                  <c:v>217</c:v>
                </c:pt>
                <c:pt idx="11">
                  <c:v>197</c:v>
                </c:pt>
                <c:pt idx="12">
                  <c:v>185</c:v>
                </c:pt>
                <c:pt idx="13">
                  <c:v>175</c:v>
                </c:pt>
                <c:pt idx="14">
                  <c:v>158</c:v>
                </c:pt>
                <c:pt idx="15">
                  <c:v>150</c:v>
                </c:pt>
                <c:pt idx="16">
                  <c:v>145</c:v>
                </c:pt>
                <c:pt idx="17">
                  <c:v>137</c:v>
                </c:pt>
                <c:pt idx="18">
                  <c:v>133</c:v>
                </c:pt>
                <c:pt idx="19">
                  <c:v>119</c:v>
                </c:pt>
                <c:pt idx="20">
                  <c:v>113</c:v>
                </c:pt>
                <c:pt idx="21">
                  <c:v>106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8DF-4686-A872-1C4068ED9DFD}"/>
            </c:ext>
          </c:extLst>
        </c:ser>
        <c:ser>
          <c:idx val="3"/>
          <c:order val="3"/>
          <c:tx>
            <c:strRef>
              <c:f>Sheet2!$B$6</c:f>
              <c:strCache>
                <c:ptCount val="1"/>
                <c:pt idx="0">
                  <c:v>ลูกจ้าง
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Sheet2!$C$6:$X$6</c:f>
              <c:numCache>
                <c:formatCode>General</c:formatCode>
                <c:ptCount val="22"/>
                <c:pt idx="0">
                  <c:v>330</c:v>
                </c:pt>
                <c:pt idx="1">
                  <c:v>328</c:v>
                </c:pt>
                <c:pt idx="2">
                  <c:v>457</c:v>
                </c:pt>
                <c:pt idx="3">
                  <c:v>494</c:v>
                </c:pt>
                <c:pt idx="4">
                  <c:v>559</c:v>
                </c:pt>
                <c:pt idx="5">
                  <c:v>568</c:v>
                </c:pt>
                <c:pt idx="6">
                  <c:v>635</c:v>
                </c:pt>
                <c:pt idx="7">
                  <c:v>672</c:v>
                </c:pt>
                <c:pt idx="8">
                  <c:v>713</c:v>
                </c:pt>
                <c:pt idx="9">
                  <c:v>730</c:v>
                </c:pt>
                <c:pt idx="10">
                  <c:v>806</c:v>
                </c:pt>
                <c:pt idx="11">
                  <c:v>428</c:v>
                </c:pt>
                <c:pt idx="12">
                  <c:v>451</c:v>
                </c:pt>
                <c:pt idx="13">
                  <c:v>603</c:v>
                </c:pt>
                <c:pt idx="14">
                  <c:v>643</c:v>
                </c:pt>
                <c:pt idx="15">
                  <c:v>662</c:v>
                </c:pt>
                <c:pt idx="16">
                  <c:v>663</c:v>
                </c:pt>
                <c:pt idx="17">
                  <c:v>677</c:v>
                </c:pt>
                <c:pt idx="18">
                  <c:v>609</c:v>
                </c:pt>
                <c:pt idx="19">
                  <c:v>609</c:v>
                </c:pt>
                <c:pt idx="20">
                  <c:v>624</c:v>
                </c:pt>
                <c:pt idx="21">
                  <c:v>556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8DF-4686-A872-1C4068ED9DFD}"/>
            </c:ext>
          </c:extLst>
        </c:ser>
        <c:ser>
          <c:idx val="4"/>
          <c:order val="4"/>
          <c:tx>
            <c:strRef>
              <c:f>Sheet2!$B$7</c:f>
              <c:strCache>
                <c:ptCount val="1"/>
                <c:pt idx="0">
                  <c:v>ลูกจ้างโครงการ+ลูกจ้าเหมาจ้าง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Sheet2!$C$7:$X$7</c:f>
              <c:numCache>
                <c:formatCode>General</c:formatCode>
                <c:ptCount val="22"/>
                <c:pt idx="11">
                  <c:v>216</c:v>
                </c:pt>
                <c:pt idx="12">
                  <c:v>213</c:v>
                </c:pt>
                <c:pt idx="13">
                  <c:v>81</c:v>
                </c:pt>
                <c:pt idx="14">
                  <c:v>66</c:v>
                </c:pt>
                <c:pt idx="15">
                  <c:v>58</c:v>
                </c:pt>
                <c:pt idx="16">
                  <c:v>68</c:v>
                </c:pt>
                <c:pt idx="17">
                  <c:v>73</c:v>
                </c:pt>
                <c:pt idx="18">
                  <c:v>80</c:v>
                </c:pt>
                <c:pt idx="19">
                  <c:v>103</c:v>
                </c:pt>
                <c:pt idx="20">
                  <c:v>72</c:v>
                </c:pt>
                <c:pt idx="21">
                  <c:v>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8DF-4686-A872-1C4068ED9DFD}"/>
            </c:ext>
          </c:extLst>
        </c:ser>
        <c:ser>
          <c:idx val="5"/>
          <c:order val="5"/>
          <c:tx>
            <c:strRef>
              <c:f>Sheet2!$B$8</c:f>
              <c:strCache>
                <c:ptCount val="1"/>
                <c:pt idx="0">
                  <c:v>รวม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Sheet2!$C$2:$X$2</c:f>
              <c:numCache>
                <c:formatCode>General</c:formatCode>
                <c:ptCount val="22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</c:numCache>
            </c:numRef>
          </c:xVal>
          <c:yVal>
            <c:numRef>
              <c:f>Sheet2!$C$8:$X$8</c:f>
              <c:numCache>
                <c:formatCode>General</c:formatCode>
                <c:ptCount val="22"/>
                <c:pt idx="0">
                  <c:v>1258</c:v>
                </c:pt>
                <c:pt idx="1">
                  <c:v>1221</c:v>
                </c:pt>
                <c:pt idx="2">
                  <c:v>1377</c:v>
                </c:pt>
                <c:pt idx="3">
                  <c:v>1448</c:v>
                </c:pt>
                <c:pt idx="4">
                  <c:v>1516</c:v>
                </c:pt>
                <c:pt idx="5">
                  <c:v>1548</c:v>
                </c:pt>
                <c:pt idx="6">
                  <c:v>1680</c:v>
                </c:pt>
                <c:pt idx="7">
                  <c:v>1767</c:v>
                </c:pt>
                <c:pt idx="8">
                  <c:v>1831</c:v>
                </c:pt>
                <c:pt idx="9">
                  <c:v>1908</c:v>
                </c:pt>
                <c:pt idx="10">
                  <c:v>2014</c:v>
                </c:pt>
                <c:pt idx="11">
                  <c:v>1661</c:v>
                </c:pt>
                <c:pt idx="12">
                  <c:v>1704</c:v>
                </c:pt>
                <c:pt idx="13">
                  <c:v>1890</c:v>
                </c:pt>
                <c:pt idx="14">
                  <c:v>1945</c:v>
                </c:pt>
                <c:pt idx="15">
                  <c:v>2021</c:v>
                </c:pt>
                <c:pt idx="16">
                  <c:v>2050</c:v>
                </c:pt>
                <c:pt idx="17">
                  <c:v>2087</c:v>
                </c:pt>
                <c:pt idx="18">
                  <c:v>2063</c:v>
                </c:pt>
                <c:pt idx="19">
                  <c:v>2334</c:v>
                </c:pt>
                <c:pt idx="20">
                  <c:v>2332</c:v>
                </c:pt>
                <c:pt idx="21">
                  <c:v>2348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8DF-4686-A872-1C4068ED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7829632"/>
        <c:axId val="2077815072"/>
      </c:scatterChart>
      <c:valAx>
        <c:axId val="2077829632"/>
        <c:scaling>
          <c:orientation val="minMax"/>
          <c:max val="2562"/>
          <c:min val="254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2077815072"/>
        <c:crosses val="autoZero"/>
        <c:crossBetween val="midCat"/>
        <c:majorUnit val="1"/>
      </c:valAx>
      <c:valAx>
        <c:axId val="207781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2077829632"/>
        <c:crosses val="autoZero"/>
        <c:crossBetween val="midCat"/>
        <c:maj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11786417322826"/>
          <c:y val="0.12716669985441068"/>
          <c:w val="0.49626439468503936"/>
          <c:h val="0.744396546235448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940-4DC0-84D1-C1F57C4F669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940-4DC0-84D1-C1F57C4F6690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40-4DC0-84D1-C1F57C4F6690}"/>
              </c:ext>
            </c:extLst>
          </c:dPt>
          <c:dLbls>
            <c:dLbl>
              <c:idx val="0"/>
              <c:layout>
                <c:manualLayout>
                  <c:x val="0.11249999999999989"/>
                  <c:y val="0.112499993079478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40-4DC0-84D1-C1F57C4F6690}"/>
                </c:ext>
              </c:extLst>
            </c:dLbl>
            <c:dLbl>
              <c:idx val="1"/>
              <c:layout>
                <c:manualLayout>
                  <c:x val="-0.14531250000000001"/>
                  <c:y val="-2.81249982698696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40-4DC0-84D1-C1F57C4F6690}"/>
                </c:ext>
              </c:extLst>
            </c:dLbl>
            <c:dLbl>
              <c:idx val="2"/>
              <c:layout>
                <c:manualLayout>
                  <c:x val="-2.1874999999999999E-2"/>
                  <c:y val="-0.112499993079478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40-4DC0-84D1-C1F57C4F669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ปริญญาเอก</c:v>
                </c:pt>
                <c:pt idx="1">
                  <c:v>ปริญญาโท</c:v>
                </c:pt>
                <c:pt idx="2">
                  <c:v>ปริญญาตรี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646</c:v>
                </c:pt>
                <c:pt idx="1">
                  <c:v>206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0-4DC0-84D1-C1F57C4F66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76236572411606"/>
          <c:y val="0.15755203478904359"/>
          <c:w val="0.49809383114965178"/>
          <c:h val="0.729548880589928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D2A-46AD-A979-51EFE1017C3F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2A-46AD-A979-51EFE1017C3F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D2A-46AD-A979-51EFE1017C3F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2A-46AD-A979-51EFE1017C3F}"/>
              </c:ext>
            </c:extLst>
          </c:dPt>
          <c:dLbls>
            <c:dLbl>
              <c:idx val="0"/>
              <c:layout>
                <c:manualLayout>
                  <c:x val="2.2872585411396768E-2"/>
                  <c:y val="-0.136237625712490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2A-46AD-A979-51EFE1017C3F}"/>
                </c:ext>
              </c:extLst>
            </c:dLbl>
            <c:dLbl>
              <c:idx val="1"/>
              <c:layout>
                <c:manualLayout>
                  <c:x val="8.2341307481028359E-2"/>
                  <c:y val="-7.59357258069621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A-46AD-A979-51EFE1017C3F}"/>
                </c:ext>
              </c:extLst>
            </c:dLbl>
            <c:dLbl>
              <c:idx val="2"/>
              <c:layout>
                <c:manualLayout>
                  <c:x val="8.9965502618160512E-2"/>
                  <c:y val="3.35010555030714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2A-46AD-A979-51EFE1017C3F}"/>
                </c:ext>
              </c:extLst>
            </c:dLbl>
            <c:dLbl>
              <c:idx val="3"/>
              <c:layout>
                <c:manualLayout>
                  <c:x val="-0.11588776608441029"/>
                  <c:y val="-3.57344592032763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A-46AD-A979-51EFE1017C3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144</c:v>
                </c:pt>
                <c:pt idx="1">
                  <c:v>28</c:v>
                </c:pt>
                <c:pt idx="2">
                  <c:v>467</c:v>
                </c:pt>
                <c:pt idx="3">
                  <c:v>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A-46AD-A979-51EFE1017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7-4772-94A6-7CFC6559A9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</c:v>
                </c:pt>
                <c:pt idx="1">
                  <c:v>16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97-4772-94A6-7CFC6559A9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16</c:v>
                </c:pt>
                <c:pt idx="1">
                  <c:v>913</c:v>
                </c:pt>
                <c:pt idx="2">
                  <c:v>534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97-4772-94A6-7CFC6559A9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ลูกจ้างประจำ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97-4772-94A6-7CFC6559A92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ลูกจ้างมหาวิทยาลัย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Baby Boomer</c:v>
                </c:pt>
                <c:pt idx="1">
                  <c:v>Generation X</c:v>
                </c:pt>
                <c:pt idx="2">
                  <c:v>Generation Y</c:v>
                </c:pt>
                <c:pt idx="3">
                  <c:v>Generation Z</c:v>
                </c:pt>
                <c:pt idx="4">
                  <c:v>Silent Generation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1">
                  <c:v>127</c:v>
                </c:pt>
                <c:pt idx="2">
                  <c:v>406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97-4772-94A6-7CFC6559A9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969266928"/>
        <c:axId val="1969275664"/>
        <c:axId val="0"/>
      </c:bar3DChart>
      <c:catAx>
        <c:axId val="196926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en-US"/>
          </a:p>
        </c:txPr>
        <c:crossAx val="1969275664"/>
        <c:crosses val="autoZero"/>
        <c:auto val="1"/>
        <c:lblAlgn val="ctr"/>
        <c:lblOffset val="100"/>
        <c:noMultiLvlLbl val="0"/>
      </c:catAx>
      <c:valAx>
        <c:axId val="196927566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26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2205349330583"/>
          <c:y val="0.16081928400587017"/>
          <c:w val="0.54577933315503036"/>
          <c:h val="0.716176555536521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86-4F52-98FE-E9EDE54A18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486-4F52-98FE-E9EDE54A18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486-4F52-98FE-E9EDE54A18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86-4F52-98FE-E9EDE54A18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486-4F52-98FE-E9EDE54A18E6}"/>
              </c:ext>
            </c:extLst>
          </c:dPt>
          <c:dLbls>
            <c:dLbl>
              <c:idx val="0"/>
              <c:layout>
                <c:manualLayout>
                  <c:x val="8.3425207761261222E-2"/>
                  <c:y val="-0.1158478716437589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86-4F52-98FE-E9EDE54A18E6}"/>
                </c:ext>
              </c:extLst>
            </c:dLbl>
            <c:dLbl>
              <c:idx val="1"/>
              <c:layout>
                <c:manualLayout>
                  <c:x val="0.12456871460918373"/>
                  <c:y val="0.1595399219519670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26935928327052"/>
                      <c:h val="9.8722682543328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486-4F52-98FE-E9EDE54A18E6}"/>
                </c:ext>
              </c:extLst>
            </c:dLbl>
            <c:dLbl>
              <c:idx val="2"/>
              <c:layout>
                <c:manualLayout>
                  <c:x val="-0.23406150120596533"/>
                  <c:y val="6.166336520456781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82539461629968"/>
                      <c:h val="0.14157982256469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486-4F52-98FE-E9EDE54A18E6}"/>
                </c:ext>
              </c:extLst>
            </c:dLbl>
            <c:dLbl>
              <c:idx val="3"/>
              <c:layout>
                <c:manualLayout>
                  <c:x val="-0.22410253004626599"/>
                  <c:y val="-1.008383444161751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21211193391335"/>
                      <c:h val="9.8722682543328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486-4F52-98FE-E9EDE54A18E6}"/>
                </c:ext>
              </c:extLst>
            </c:dLbl>
            <c:dLbl>
              <c:idx val="4"/>
              <c:layout>
                <c:manualLayout>
                  <c:x val="-0.25996638364098668"/>
                  <c:y val="-1.713650386180750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30031985613129"/>
                      <c:h val="0.16174788845709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486-4F52-98FE-E9EDE54A18E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ข้าราชการ</c:v>
                </c:pt>
                <c:pt idx="1">
                  <c:v>พนักงานแบบประจำ</c:v>
                </c:pt>
                <c:pt idx="2">
                  <c:v>พนักงานแบบไม่ประจำ</c:v>
                </c:pt>
                <c:pt idx="3">
                  <c:v>ลูกจ้างประจำ</c:v>
                </c:pt>
                <c:pt idx="4">
                  <c:v>ลูกจ้างมหาวิทยาลัยเงินได้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 formatCode="General">
                  <c:v>93</c:v>
                </c:pt>
                <c:pt idx="1">
                  <c:v>1477</c:v>
                </c:pt>
                <c:pt idx="2" formatCode="General">
                  <c:v>63</c:v>
                </c:pt>
                <c:pt idx="3" formatCode="General">
                  <c:v>31</c:v>
                </c:pt>
                <c:pt idx="4" formatCode="General">
                  <c:v>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6-4F52-98FE-E9EDE54A1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1">
                  <c:v>10</c:v>
                </c:pt>
                <c:pt idx="2">
                  <c:v>7</c:v>
                </c:pt>
                <c:pt idx="3">
                  <c:v>15</c:v>
                </c:pt>
                <c:pt idx="4">
                  <c:v>15</c:v>
                </c:pt>
                <c:pt idx="5">
                  <c:v>33</c:v>
                </c:pt>
                <c:pt idx="7">
                  <c:v>1</c:v>
                </c:pt>
                <c:pt idx="12">
                  <c:v>2</c:v>
                </c:pt>
                <c:pt idx="15">
                  <c:v>7</c:v>
                </c:pt>
                <c:pt idx="17">
                  <c:v>2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7-4185-B6E8-9E49116D0F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2">
                  <c:v>7</c:v>
                </c:pt>
                <c:pt idx="15">
                  <c:v>6</c:v>
                </c:pt>
                <c:pt idx="16">
                  <c:v>1</c:v>
                </c:pt>
                <c:pt idx="17">
                  <c:v>1</c:v>
                </c:pt>
                <c:pt idx="19">
                  <c:v>1</c:v>
                </c:pt>
                <c:pt idx="2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7-4185-B6E8-9E49116D0F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77</c:v>
                </c:pt>
                <c:pt idx="1">
                  <c:v>86</c:v>
                </c:pt>
                <c:pt idx="2">
                  <c:v>32</c:v>
                </c:pt>
                <c:pt idx="3">
                  <c:v>29</c:v>
                </c:pt>
                <c:pt idx="4">
                  <c:v>140</c:v>
                </c:pt>
                <c:pt idx="5">
                  <c:v>267</c:v>
                </c:pt>
                <c:pt idx="6">
                  <c:v>64</c:v>
                </c:pt>
                <c:pt idx="7">
                  <c:v>78</c:v>
                </c:pt>
                <c:pt idx="8">
                  <c:v>23</c:v>
                </c:pt>
                <c:pt idx="9">
                  <c:v>7</c:v>
                </c:pt>
                <c:pt idx="10">
                  <c:v>36</c:v>
                </c:pt>
                <c:pt idx="11">
                  <c:v>13</c:v>
                </c:pt>
                <c:pt idx="12">
                  <c:v>124</c:v>
                </c:pt>
                <c:pt idx="13">
                  <c:v>34</c:v>
                </c:pt>
                <c:pt idx="14">
                  <c:v>33</c:v>
                </c:pt>
                <c:pt idx="15">
                  <c:v>282</c:v>
                </c:pt>
                <c:pt idx="16">
                  <c:v>64</c:v>
                </c:pt>
                <c:pt idx="17">
                  <c:v>31</c:v>
                </c:pt>
                <c:pt idx="18">
                  <c:v>31</c:v>
                </c:pt>
                <c:pt idx="19">
                  <c:v>22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C7-4185-B6E8-9E49116D0F3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ลูกจ้างประจำ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2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15">
                  <c:v>7</c:v>
                </c:pt>
                <c:pt idx="16">
                  <c:v>11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C7-4185-B6E8-9E49116D0F3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ลูกจ้างมหาวิทยาลัย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0">
                  <c:v>7</c:v>
                </c:pt>
                <c:pt idx="1">
                  <c:v>19</c:v>
                </c:pt>
                <c:pt idx="2">
                  <c:v>3</c:v>
                </c:pt>
                <c:pt idx="3">
                  <c:v>4</c:v>
                </c:pt>
                <c:pt idx="4">
                  <c:v>22</c:v>
                </c:pt>
                <c:pt idx="5">
                  <c:v>44</c:v>
                </c:pt>
                <c:pt idx="6">
                  <c:v>10</c:v>
                </c:pt>
                <c:pt idx="7">
                  <c:v>47</c:v>
                </c:pt>
                <c:pt idx="8">
                  <c:v>8</c:v>
                </c:pt>
                <c:pt idx="9">
                  <c:v>46</c:v>
                </c:pt>
                <c:pt idx="10">
                  <c:v>24</c:v>
                </c:pt>
                <c:pt idx="11">
                  <c:v>1</c:v>
                </c:pt>
                <c:pt idx="12">
                  <c:v>124</c:v>
                </c:pt>
                <c:pt idx="13">
                  <c:v>15</c:v>
                </c:pt>
                <c:pt idx="14">
                  <c:v>15</c:v>
                </c:pt>
                <c:pt idx="15">
                  <c:v>126</c:v>
                </c:pt>
                <c:pt idx="16">
                  <c:v>13</c:v>
                </c:pt>
                <c:pt idx="17">
                  <c:v>48</c:v>
                </c:pt>
                <c:pt idx="18">
                  <c:v>3</c:v>
                </c:pt>
                <c:pt idx="1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C7-4185-B6E8-9E49116D0F3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ผลรวม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คณะเทคโนโลยีสารสนเทศ</c:v>
                </c:pt>
                <c:pt idx="1">
                  <c:v>คณะครุศาสตร์อุตสาหกรรมและเทคโนโลยี</c:v>
                </c:pt>
                <c:pt idx="2">
                  <c:v>คณะทรัพยากรชีวภาพและเทคโนโลยี</c:v>
                </c:pt>
                <c:pt idx="3">
                  <c:v>คณะพลังงานสิ่งแวดล้อมและวัสดุ</c:v>
                </c:pt>
                <c:pt idx="4">
                  <c:v>คณะวิทยาศาสตร์</c:v>
                </c:pt>
                <c:pt idx="5">
                  <c:v>คณะวิศวกรรมศาสตร์</c:v>
                </c:pt>
                <c:pt idx="6">
                  <c:v>คณะศิลปศาสตร์</c:v>
                </c:pt>
                <c:pt idx="7">
                  <c:v>คณะสถาปัตยกรรมศาสตร์และการออกแบบ</c:v>
                </c:pt>
                <c:pt idx="8">
                  <c:v>บัณฑิตวิทยาลัยการจัดการและนวัตกรรม</c:v>
                </c:pt>
                <c:pt idx="9">
                  <c:v>วิทยาลัยสหวิทยาการ</c:v>
                </c:pt>
                <c:pt idx="10">
                  <c:v>สถาบันการเรียนรู้</c:v>
                </c:pt>
                <c:pt idx="11">
                  <c:v>สถาบันนโยบายวิทยาศาสตร์ เทคโนโลยีและนวัตกรรม</c:v>
                </c:pt>
                <c:pt idx="12">
                  <c:v>สถาบันพัฒนาและฝึกอบรมโรงงานต้นแบบ</c:v>
                </c:pt>
                <c:pt idx="13">
                  <c:v>สถาบันวิทยาการหุ่นยนต์ภาคสนาม</c:v>
                </c:pt>
                <c:pt idx="14">
                  <c:v>สำนักคอมพิวเตอร์</c:v>
                </c:pt>
                <c:pt idx="15">
                  <c:v>สำนักงานอธิการบดี</c:v>
                </c:pt>
                <c:pt idx="16">
                  <c:v>สำนักบริหารอาคารและสถานที่</c:v>
                </c:pt>
                <c:pt idx="17">
                  <c:v>สำนักวิจัยและบริการวิทยาศาสตร์และเทคโนโลยี</c:v>
                </c:pt>
                <c:pt idx="18">
                  <c:v>สำนักหอสมุด</c:v>
                </c:pt>
                <c:pt idx="19">
                  <c:v>สำนักอุทยานวิทยาศาสตร์และอุตสาหกรรม</c:v>
                </c:pt>
                <c:pt idx="20">
                  <c:v>หน่วยงานกลาง</c:v>
                </c:pt>
              </c:strCache>
            </c:strRef>
          </c:cat>
          <c:val>
            <c:numRef>
              <c:f>Sheet1!$G$2:$G$22</c:f>
              <c:numCache>
                <c:formatCode>General</c:formatCode>
                <c:ptCount val="21"/>
                <c:pt idx="0">
                  <c:v>87</c:v>
                </c:pt>
                <c:pt idx="1">
                  <c:v>117</c:v>
                </c:pt>
                <c:pt idx="2">
                  <c:v>49</c:v>
                </c:pt>
                <c:pt idx="3">
                  <c:v>52</c:v>
                </c:pt>
                <c:pt idx="4">
                  <c:v>183</c:v>
                </c:pt>
                <c:pt idx="5">
                  <c:v>355</c:v>
                </c:pt>
                <c:pt idx="6">
                  <c:v>82</c:v>
                </c:pt>
                <c:pt idx="7">
                  <c:v>134</c:v>
                </c:pt>
                <c:pt idx="8">
                  <c:v>36</c:v>
                </c:pt>
                <c:pt idx="9">
                  <c:v>54</c:v>
                </c:pt>
                <c:pt idx="10">
                  <c:v>62</c:v>
                </c:pt>
                <c:pt idx="11">
                  <c:v>14</c:v>
                </c:pt>
                <c:pt idx="12">
                  <c:v>257</c:v>
                </c:pt>
                <c:pt idx="13">
                  <c:v>49</c:v>
                </c:pt>
                <c:pt idx="14">
                  <c:v>48</c:v>
                </c:pt>
                <c:pt idx="15">
                  <c:v>428</c:v>
                </c:pt>
                <c:pt idx="16">
                  <c:v>89</c:v>
                </c:pt>
                <c:pt idx="17">
                  <c:v>82</c:v>
                </c:pt>
                <c:pt idx="18">
                  <c:v>37</c:v>
                </c:pt>
                <c:pt idx="19">
                  <c:v>48</c:v>
                </c:pt>
                <c:pt idx="2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C7-4185-B6E8-9E49116D0F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5058623"/>
        <c:axId val="2045067775"/>
        <c:axId val="0"/>
      </c:bar3DChart>
      <c:catAx>
        <c:axId val="204505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067775"/>
        <c:crosses val="autoZero"/>
        <c:auto val="1"/>
        <c:lblAlgn val="ctr"/>
        <c:lblOffset val="100"/>
        <c:noMultiLvlLbl val="0"/>
      </c:catAx>
      <c:valAx>
        <c:axId val="204506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05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B-44EA-9EFF-3281BB256E6C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BB-44EA-9EFF-3281BB256E6C}"/>
              </c:ext>
            </c:extLst>
          </c:dPt>
          <c:dLbls>
            <c:dLbl>
              <c:idx val="0"/>
              <c:layout>
                <c:manualLayout>
                  <c:x val="-0.1868128034636086"/>
                  <c:y val="0.10928298980268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BB-44EA-9EFF-3281BB256E6C}"/>
                </c:ext>
              </c:extLst>
            </c:dLbl>
            <c:dLbl>
              <c:idx val="1"/>
              <c:layout>
                <c:manualLayout>
                  <c:x val="0.21215582866182497"/>
                  <c:y val="-7.21976263270789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BB-44EA-9EFF-3281BB256E6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สายวิชาการ</c:v>
                </c:pt>
                <c:pt idx="1">
                  <c:v>สายวิชาชีพ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General">
                  <c:v>871</c:v>
                </c:pt>
                <c:pt idx="1">
                  <c:v>1397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2-46B5-B3FF-EC66C3AE44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4277108433734"/>
          <c:y val="0.14322916666666666"/>
          <c:w val="0.55346385542168663"/>
          <c:h val="0.765624999999999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8-424C-9F41-0CE95047276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8-424C-9F41-0CE95047276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8-424C-9F41-0CE95047276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58-424C-9F41-0CE950472765}"/>
              </c:ext>
            </c:extLst>
          </c:dPt>
          <c:dLbls>
            <c:dLbl>
              <c:idx val="0"/>
              <c:layout>
                <c:manualLayout>
                  <c:x val="0.20519578313253026"/>
                  <c:y val="0.13026607538802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58-424C-9F41-0CE950472765}"/>
                </c:ext>
              </c:extLst>
            </c:dLbl>
            <c:dLbl>
              <c:idx val="1"/>
              <c:layout>
                <c:manualLayout>
                  <c:x val="-0.14307228915662654"/>
                  <c:y val="-6.9960219816272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58-424C-9F41-0CE950472765}"/>
                </c:ext>
              </c:extLst>
            </c:dLbl>
            <c:dLbl>
              <c:idx val="2"/>
              <c:layout>
                <c:manualLayout>
                  <c:x val="-0.15"/>
                  <c:y val="-0.157031240340105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58-424C-9F41-0CE950472765}"/>
                </c:ext>
              </c:extLst>
            </c:dLbl>
            <c:dLbl>
              <c:idx val="3"/>
              <c:layout>
                <c:manualLayout>
                  <c:x val="1.6001506024096385E-3"/>
                  <c:y val="-0.205348794291338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15544066027892"/>
                      <c:h val="0.149860769356955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258-424C-9F41-0CE95047276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พนักงานแบบประจำ</c:v>
                </c:pt>
                <c:pt idx="1">
                  <c:v>ข้าราชการ</c:v>
                </c:pt>
                <c:pt idx="2">
                  <c:v>พนักงานแบบไม่ประจำ</c:v>
                </c:pt>
                <c:pt idx="3">
                  <c:v>ลูกจ้างมหาวิทยาลัย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682</c:v>
                </c:pt>
                <c:pt idx="1">
                  <c:v>62</c:v>
                </c:pt>
                <c:pt idx="2">
                  <c:v>60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58-424C-9F41-0CE9504727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35790728623712"/>
          <c:y val="8.4103204398712411E-2"/>
          <c:w val="0.5663639976340985"/>
          <c:h val="0.694971725560172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38-42CE-B328-FEC28D7C0AD0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638-42CE-B328-FEC28D7C0AD0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38-42CE-B328-FEC28D7C0AD0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638-42CE-B328-FEC28D7C0AD0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3230749325348"/>
                      <c:h val="0.1731516715458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638-42CE-B328-FEC28D7C0AD0}"/>
                </c:ext>
              </c:extLst>
            </c:dLbl>
            <c:dLbl>
              <c:idx val="1"/>
              <c:layout>
                <c:manualLayout>
                  <c:x val="2.7397575000566388E-2"/>
                  <c:y val="2.135919647587253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82276995305163"/>
                      <c:h val="0.1731516715458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638-42CE-B328-FEC28D7C0AD0}"/>
                </c:ext>
              </c:extLst>
            </c:dLbl>
            <c:dLbl>
              <c:idx val="2"/>
              <c:layout>
                <c:manualLayout>
                  <c:x val="-6.4553990610328696E-2"/>
                  <c:y val="3.600575411642030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38-42CE-B328-FEC28D7C0AD0}"/>
                </c:ext>
              </c:extLst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21549110938596"/>
                      <c:h val="0.1731516715458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638-42CE-B328-FEC28D7C0AD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ผู้ช่วยศาสตราจารย์</c:v>
                </c:pt>
                <c:pt idx="1">
                  <c:v>รองศาสตราจารย์</c:v>
                </c:pt>
                <c:pt idx="2">
                  <c:v>ศาสตราจารย์</c:v>
                </c:pt>
                <c:pt idx="3">
                  <c:v>อาจารย์และนักวิจัย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266</c:v>
                </c:pt>
                <c:pt idx="1">
                  <c:v>141</c:v>
                </c:pt>
                <c:pt idx="2">
                  <c:v>13</c:v>
                </c:pt>
                <c:pt idx="3">
                  <c:v>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8-42CE-B328-FEC28D7C0AD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01383736482791"/>
          <c:y val="0.19151502974796347"/>
          <c:w val="0.55650580826419349"/>
          <c:h val="0.680043975741102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A19-4E96-97A7-7710F7CB5DF6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19-4E96-97A7-7710F7CB5DF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19-4E96-97A7-7710F7CB5DF6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A19-4E96-97A7-7710F7CB5DF6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A19-4E96-97A7-7710F7CB5DF6}"/>
              </c:ext>
            </c:extLst>
          </c:dPt>
          <c:dLbls>
            <c:dLbl>
              <c:idx val="0"/>
              <c:layout>
                <c:manualLayout>
                  <c:x val="-8.3626964218231292E-2"/>
                  <c:y val="-5.7338903292875505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00036633602821"/>
                      <c:h val="0.12947379233201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A19-4E96-97A7-7710F7CB5DF6}"/>
                </c:ext>
              </c:extLst>
            </c:dLbl>
            <c:dLbl>
              <c:idx val="1"/>
              <c:layout>
                <c:manualLayout>
                  <c:x val="0.16071307501870949"/>
                  <c:y val="8.60111767912832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01479919964"/>
                      <c:h val="0.1641071716803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A19-4E96-97A7-7710F7CB5DF6}"/>
                </c:ext>
              </c:extLst>
            </c:dLbl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5040445175089"/>
                      <c:h val="0.1641071716803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A19-4E96-97A7-7710F7CB5DF6}"/>
                </c:ext>
              </c:extLst>
            </c:dLbl>
            <c:dLbl>
              <c:idx val="3"/>
              <c:layout>
                <c:manualLayout>
                  <c:x val="-2.5807939054099314E-2"/>
                  <c:y val="-2.86700160168328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19-4E96-97A7-7710F7CB5DF6}"/>
                </c:ext>
              </c:extLst>
            </c:dLbl>
            <c:dLbl>
              <c:idx val="4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97061460396819"/>
                      <c:h val="0.164107171680345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A19-4E96-97A7-7710F7CB5DF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ข้าราชการ</c:v>
                </c:pt>
                <c:pt idx="1">
                  <c:v>พนักงานแบบไม่ประจำ</c:v>
                </c:pt>
                <c:pt idx="2">
                  <c:v>พนักงานแบบประจำ</c:v>
                </c:pt>
                <c:pt idx="3">
                  <c:v>ลูกจ้างประจำ</c:v>
                </c:pt>
                <c:pt idx="4">
                  <c:v>ลูกจ้างมหาวิทยาลัย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3</c:v>
                </c:pt>
                <c:pt idx="2">
                  <c:v>795</c:v>
                </c:pt>
                <c:pt idx="3">
                  <c:v>31</c:v>
                </c:pt>
                <c:pt idx="4">
                  <c:v>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9-4E96-97A7-7710F7CB5D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71160456331942"/>
          <c:y val="0.13695920872418821"/>
          <c:w val="0.52139374207738332"/>
          <c:h val="0.687723779759054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48-4A69-8AEE-030D20AA3866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48-4A69-8AEE-030D20AA3866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48-4A69-8AEE-030D20AA3866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48-4A69-8AEE-030D20AA3866}"/>
              </c:ext>
            </c:extLst>
          </c:dPt>
          <c:dLbls>
            <c:dLbl>
              <c:idx val="0"/>
              <c:layout>
                <c:manualLayout>
                  <c:x val="0.11048709400464915"/>
                  <c:y val="-0.110344715777869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8-4A69-8AEE-030D20AA3866}"/>
                </c:ext>
              </c:extLst>
            </c:dLbl>
            <c:dLbl>
              <c:idx val="1"/>
              <c:layout>
                <c:manualLayout>
                  <c:x val="0.12829739457287878"/>
                  <c:y val="9.025365362957378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8-4A69-8AEE-030D20AA3866}"/>
                </c:ext>
              </c:extLst>
            </c:dLbl>
            <c:dLbl>
              <c:idx val="2"/>
              <c:layout>
                <c:manualLayout>
                  <c:x val="2.3948846986937371E-2"/>
                  <c:y val="0.126355115081403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8-4A69-8AEE-030D20AA3866}"/>
                </c:ext>
              </c:extLst>
            </c:dLbl>
            <c:dLbl>
              <c:idx val="3"/>
              <c:layout>
                <c:manualLayout>
                  <c:x val="-0.14027181806634748"/>
                  <c:y val="3.61014614518295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8-4A69-8AEE-030D20AA386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144</c:v>
                </c:pt>
                <c:pt idx="1">
                  <c:v>670</c:v>
                </c:pt>
                <c:pt idx="2">
                  <c:v>673</c:v>
                </c:pt>
                <c:pt idx="3">
                  <c:v>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8-4A69-8AEE-030D20AA3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ข้าราชการ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48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7-45EA-B2C9-F8C2AA588B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พนักงานแบบไม่ประจำ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31</c:v>
                </c:pt>
                <c:pt idx="2">
                  <c:v>22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7-45EA-B2C9-F8C2AA588B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พนักงานแบบประจำ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562</c:v>
                </c:pt>
                <c:pt idx="2">
                  <c:v>472</c:v>
                </c:pt>
                <c:pt idx="3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77-45EA-B2C9-F8C2AA588B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ลูกจ้างประจำ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77-45EA-B2C9-F8C2AA588B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ลูกจ้างมหาวิทยาลัย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ปริญญาเอก</c:v>
                </c:pt>
                <c:pt idx="2">
                  <c:v>ปริญญาโท</c:v>
                </c:pt>
                <c:pt idx="3">
                  <c:v>ปริญญาตรี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80</c:v>
                </c:pt>
                <c:pt idx="1">
                  <c:v>29</c:v>
                </c:pt>
                <c:pt idx="2">
                  <c:v>159</c:v>
                </c:pt>
                <c:pt idx="3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77-45EA-B2C9-F8C2AA588B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115389584"/>
        <c:axId val="2115411216"/>
      </c:barChart>
      <c:catAx>
        <c:axId val="211538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en-US"/>
          </a:p>
        </c:txPr>
        <c:crossAx val="2115411216"/>
        <c:crosses val="autoZero"/>
        <c:auto val="1"/>
        <c:lblAlgn val="ctr"/>
        <c:lblOffset val="100"/>
        <c:noMultiLvlLbl val="0"/>
      </c:catAx>
      <c:valAx>
        <c:axId val="21154112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38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B24C5-F8FE-4B74-B3FE-B4A530999A90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8AFA5DA8-E19C-469C-878B-5EABB7F8353F}">
      <dgm:prSet phldrT="[Text]" custT="1"/>
      <dgm:spPr>
        <a:xfrm>
          <a:off x="3306505" y="827"/>
          <a:ext cx="1667910" cy="83395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/>
            </a:gs>
            <a:gs pos="100000">
              <a:srgbClr val="5B9BD5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u="none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ประเภทบุคลากร</a:t>
          </a:r>
        </a:p>
        <a:p>
          <a:r>
            <a:rPr lang="th-TH" sz="1600" b="1" u="none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จำแนกตามภารกิจ</a:t>
          </a:r>
        </a:p>
      </dgm:t>
    </dgm:pt>
    <dgm:pt modelId="{88918D9A-5DE1-4717-AD4C-938C7B04508B}" type="parTrans" cxnId="{B0256C65-3D73-4A51-87FD-572C63DF2997}">
      <dgm:prSet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785118-ACEE-431D-901D-466EDA9E3DCF}" type="sibTrans" cxnId="{B0256C65-3D73-4A51-87FD-572C63DF2997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8B32B4-9C5B-41B3-96EF-360B53368AFD}" type="asst">
      <dgm:prSet phldrT="[Text]" custT="1"/>
      <dgm:spPr>
        <a:xfrm>
          <a:off x="1288334" y="1185043"/>
          <a:ext cx="1667910" cy="833955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สายวิชาการ</a:t>
          </a:r>
        </a:p>
      </dgm:t>
    </dgm:pt>
    <dgm:pt modelId="{5FF57B33-9A23-4770-BC1A-5DD6B6EE69BE}" type="parTrans" cxnId="{8A42BAB7-DABE-45BB-BB43-75042A886372}">
      <dgm:prSet/>
      <dgm:spPr>
        <a:xfrm>
          <a:off x="2956244" y="834782"/>
          <a:ext cx="1184216" cy="767238"/>
        </a:xfrm>
        <a:custGeom>
          <a:avLst/>
          <a:gdLst/>
          <a:ahLst/>
          <a:cxnLst/>
          <a:rect l="0" t="0" r="0" b="0"/>
          <a:pathLst>
            <a:path>
              <a:moveTo>
                <a:pt x="1184216" y="0"/>
              </a:moveTo>
              <a:lnTo>
                <a:pt x="1184216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985B9002-9073-4355-A6F2-1C26C2307797}" type="sibTrans" cxnId="{8A42BAB7-DABE-45BB-BB43-75042A886372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721A391-A685-4678-8F9D-278567A74819}" type="asst">
      <dgm:prSet phldrT="[Text]" custT="1"/>
      <dgm:spPr>
        <a:xfrm>
          <a:off x="5324676" y="1185043"/>
          <a:ext cx="1667910" cy="833955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gm:t>
    </dgm:pt>
    <dgm:pt modelId="{F523EB7A-F07C-4823-BBAF-C4C65472BF82}" type="parTrans" cxnId="{B476557C-5C0C-4DBA-9FD5-0C2F4A726FDA}">
      <dgm:prSet/>
      <dgm:spPr>
        <a:xfrm>
          <a:off x="4140460" y="834782"/>
          <a:ext cx="1184216" cy="767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184216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D8389CF5-792D-45C5-B2AF-BB97E54750C2}" type="sibTrans" cxnId="{B476557C-5C0C-4DBA-9FD5-0C2F4A726FDA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12B8879-1AF6-47FB-A949-13C84D31BB70}" type="asst">
      <dgm:prSet phldrT="[Text]" custT="1"/>
      <dgm:spPr>
        <a:xfrm>
          <a:off x="279248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พนักงานสายวิชาการ</a:t>
          </a:r>
        </a:p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(อาจารย์+นักวิจัย)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C80F6132-E8DF-40CD-B9D0-979854614192}" type="parTrans" cxnId="{64A70566-A081-4016-A94E-12590C9DEC90}">
      <dgm:prSet/>
      <dgm:spPr>
        <a:xfrm>
          <a:off x="1947158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4D3FD700-325B-4BEE-BFDE-FCFE046E3B0A}" type="sibTrans" cxnId="{64A70566-A081-4016-A94E-12590C9DEC90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9A03A63-CBDE-431C-B6FC-24D407040A61}" type="asst">
      <dgm:prSet phldrT="[Text]" custT="1"/>
      <dgm:spPr>
        <a:xfrm>
          <a:off x="2297419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ข้าราชการกลุ่มวิชาการและกลุ่มเชี่ยวชาญเฉพาะ(นักวิจัย)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6F994A69-B3AF-45A3-B68F-A8DD559D8121}" type="parTrans" cxnId="{BF833438-197F-460B-AB6A-E9C704C52E81}">
      <dgm:prSet/>
      <dgm:spPr>
        <a:xfrm>
          <a:off x="2122289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5A72D1D6-8CCC-47DC-A146-428C2EE1B6E8}" type="sibTrans" cxnId="{BF833438-197F-460B-AB6A-E9C704C52E81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B63BAC-2AAD-493D-844A-F23B2273E427}" type="asst">
      <dgm:prSet phldrT="[Text]" custT="1"/>
      <dgm:spPr>
        <a:xfrm>
          <a:off x="279248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พนักงานแบบไม่ประจำ(อาจารย์+นักวิจัย)</a:t>
          </a:r>
        </a:p>
      </dgm:t>
    </dgm:pt>
    <dgm:pt modelId="{549FD451-6190-4A47-9DF1-AB297CB73569}" type="parTrans" cxnId="{B99741FB-346A-4153-99B2-30B5A94247B1}">
      <dgm:prSet/>
      <dgm:spPr>
        <a:xfrm>
          <a:off x="1947158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08928188-7713-4C95-A6E1-5998016F2049}" type="sibTrans" cxnId="{B99741FB-346A-4153-99B2-30B5A94247B1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80619A4-9723-4091-8106-8BA02E09B91F}" type="asst">
      <dgm:prSet phldrT="[Text]" custT="1"/>
      <dgm:spPr>
        <a:xfrm>
          <a:off x="2297419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 (อาจารย์+นักวิจัย)</a:t>
          </a:r>
        </a:p>
      </dgm:t>
    </dgm:pt>
    <dgm:pt modelId="{D9DE1CCA-419B-4E88-A882-E8D49248B83D}" type="parTrans" cxnId="{9DA49879-AE05-42D4-AE7C-1B5EC5896BB3}">
      <dgm:prSet/>
      <dgm:spPr>
        <a:xfrm>
          <a:off x="2122289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01500673-F882-45EA-A822-B4DB1E9447F0}" type="sibTrans" cxnId="{9DA49879-AE05-42D4-AE7C-1B5EC5896BB3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ADB049-D552-47C7-9BDD-0CF0CF810C81}" type="asst">
      <dgm:prSet phldrT="[Text]" custT="1"/>
      <dgm:spPr>
        <a:xfrm>
          <a:off x="4315591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</a:t>
          </a:r>
        </a:p>
        <a:p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gm:t>
    </dgm:pt>
    <dgm:pt modelId="{B0C22BAD-7164-4CA5-8B4C-6AD62A83DA43}" type="parTrans" cxnId="{7F23D387-F7AD-4DBF-B2DB-0ED5C99C544A}">
      <dgm:prSet/>
      <dgm:spPr>
        <a:xfrm>
          <a:off x="5983501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9097F5FA-4556-4B91-AC77-56FBD3C885E2}" type="sibTrans" cxnId="{7F23D387-F7AD-4DBF-B2DB-0ED5C99C544A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B8DCF42-E28D-4D73-B195-CD7D662EFB93}" type="asst">
      <dgm:prSet phldrT="[Text]" custT="1"/>
      <dgm:spPr>
        <a:xfrm>
          <a:off x="6333762" y="2369259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ข้าราชการกลุ่มเชี่ยวชาญเฉพาะ (ไม่ใช่นักวิจัย)         และกลุ่มทั่วไป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0271351D-39AA-40BD-96FC-B6F12FCDD83F}" type="parTrans" cxnId="{DA0B84B6-5928-4601-A24A-6C3E7EC4075C}">
      <dgm:prSet/>
      <dgm:spPr>
        <a:xfrm>
          <a:off x="6158631" y="2018998"/>
          <a:ext cx="175130" cy="767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CAC8354F-1A41-4EDC-BC66-082216E29466}" type="sibTrans" cxnId="{DA0B84B6-5928-4601-A24A-6C3E7EC4075C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059E1C-F196-4DA4-A15C-F160DE2CFEAA}" type="asst">
      <dgm:prSet phldrT="[Text]" custT="1"/>
      <dgm:spPr>
        <a:xfrm>
          <a:off x="4315591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ลูกจ้างประจำ</a:t>
          </a:r>
        </a:p>
      </dgm:t>
    </dgm:pt>
    <dgm:pt modelId="{D0156193-C2C3-4293-835B-30475D8DA795}" type="parTrans" cxnId="{6944E2B6-BC8B-412F-BC4C-68F9100063DE}">
      <dgm:prSet/>
      <dgm:spPr>
        <a:xfrm>
          <a:off x="5983501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9E3F0F22-2892-42C0-8E8C-D5CB2FF863AC}" type="sibTrans" cxnId="{6944E2B6-BC8B-412F-BC4C-68F9100063DE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478C25-155F-448B-94C4-EE0CFC0946AD}" type="asst">
      <dgm:prSet phldrT="[Text]" custT="1"/>
      <dgm:spPr>
        <a:xfrm>
          <a:off x="4315591" y="4737691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</a:t>
          </a:r>
        </a:p>
        <a:p>
          <a:pPr rtl="0"/>
          <a:r>
            <a:rPr kumimoji="0" lang="th-TH" sz="1600" b="1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  <a:endParaRPr lang="th-TH" sz="16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gm:t>
    </dgm:pt>
    <dgm:pt modelId="{3DD0602E-A4D7-4E8A-8AB0-ED6259D1C39E}" type="parTrans" cxnId="{47E08AA0-2A5B-4E58-A75B-E41D0B29C9A0}">
      <dgm:prSet/>
      <dgm:spPr>
        <a:xfrm>
          <a:off x="5983501" y="2018998"/>
          <a:ext cx="175130" cy="3135671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3135671"/>
              </a:lnTo>
              <a:lnTo>
                <a:pt x="0" y="3135671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D30DF72A-11B6-4537-9455-4E8D8BC41E48}" type="sibTrans" cxnId="{47E08AA0-2A5B-4E58-A75B-E41D0B29C9A0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C31114E-12D1-4045-99E4-3180322607A3}" type="asst">
      <dgm:prSet phldrT="[Text]" custT="1"/>
      <dgm:spPr>
        <a:xfrm>
          <a:off x="6333762" y="3553475"/>
          <a:ext cx="1667910" cy="833955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</a:t>
          </a:r>
        </a:p>
        <a:p>
          <a:pPr rtl="0"/>
          <a:r>
            <a:rPr lang="th-TH" sz="16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</a:p>
      </dgm:t>
    </dgm:pt>
    <dgm:pt modelId="{6315DF6A-737D-4050-989D-A1BDE8C00D82}" type="parTrans" cxnId="{FF966CAA-4E39-4D6E-82D0-A5FDF33540C1}">
      <dgm:prSet/>
      <dgm:spPr>
        <a:xfrm>
          <a:off x="6158631" y="2018998"/>
          <a:ext cx="175130" cy="195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/>
          </a:endParaRPr>
        </a:p>
      </dgm:t>
    </dgm:pt>
    <dgm:pt modelId="{65A93D4C-8DA6-47E1-986C-9B8D72A9080A}" type="sibTrans" cxnId="{FF966CAA-4E39-4D6E-82D0-A5FDF33540C1}">
      <dgm:prSet custT="1"/>
      <dgm:spPr/>
      <dgm:t>
        <a:bodyPr/>
        <a:lstStyle/>
        <a:p>
          <a:endParaRPr lang="th-TH" sz="16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DAA1F9B-EDC2-4EE1-BF19-3E772D3ECD2C}" type="pres">
      <dgm:prSet presAssocID="{4D2B24C5-F8FE-4B74-B3FE-B4A530999A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65F43C-9C94-4F91-86B5-1D3FA81ED697}" type="pres">
      <dgm:prSet presAssocID="{8AFA5DA8-E19C-469C-878B-5EABB7F8353F}" presName="hierRoot1" presStyleCnt="0">
        <dgm:presLayoutVars>
          <dgm:hierBranch val="init"/>
        </dgm:presLayoutVars>
      </dgm:prSet>
      <dgm:spPr/>
    </dgm:pt>
    <dgm:pt modelId="{713C4D72-CA71-4B01-B757-EB94D774F95D}" type="pres">
      <dgm:prSet presAssocID="{8AFA5DA8-E19C-469C-878B-5EABB7F8353F}" presName="rootComposite1" presStyleCnt="0"/>
      <dgm:spPr/>
    </dgm:pt>
    <dgm:pt modelId="{4AF07C31-BA5B-4890-AD42-09B8040359D3}" type="pres">
      <dgm:prSet presAssocID="{8AFA5DA8-E19C-469C-878B-5EABB7F8353F}" presName="rootText1" presStyleLbl="node0" presStyleIdx="0" presStyleCnt="1">
        <dgm:presLayoutVars>
          <dgm:chPref val="3"/>
        </dgm:presLayoutVars>
      </dgm:prSet>
      <dgm:spPr/>
    </dgm:pt>
    <dgm:pt modelId="{43F137E2-A1D6-4419-BC2C-E7A9716B589E}" type="pres">
      <dgm:prSet presAssocID="{8AFA5DA8-E19C-469C-878B-5EABB7F8353F}" presName="rootConnector1" presStyleLbl="node1" presStyleIdx="0" presStyleCnt="0"/>
      <dgm:spPr/>
    </dgm:pt>
    <dgm:pt modelId="{68E1464E-B68A-40F5-A79A-49DE63237C05}" type="pres">
      <dgm:prSet presAssocID="{8AFA5DA8-E19C-469C-878B-5EABB7F8353F}" presName="hierChild2" presStyleCnt="0"/>
      <dgm:spPr/>
    </dgm:pt>
    <dgm:pt modelId="{CBED3F7D-3D4A-4843-A89C-3C70476B1047}" type="pres">
      <dgm:prSet presAssocID="{8AFA5DA8-E19C-469C-878B-5EABB7F8353F}" presName="hierChild3" presStyleCnt="0"/>
      <dgm:spPr/>
    </dgm:pt>
    <dgm:pt modelId="{B5AF64C1-47EC-42AC-8A3A-7A1DBEBA0042}" type="pres">
      <dgm:prSet presAssocID="{5FF57B33-9A23-4770-BC1A-5DD6B6EE69BE}" presName="Name111" presStyleLbl="parChTrans1D2" presStyleIdx="0" presStyleCnt="2"/>
      <dgm:spPr/>
    </dgm:pt>
    <dgm:pt modelId="{10DCE98C-1138-4CF9-8F0F-06BE5F9A60D2}" type="pres">
      <dgm:prSet presAssocID="{EB8B32B4-9C5B-41B3-96EF-360B53368AFD}" presName="hierRoot3" presStyleCnt="0">
        <dgm:presLayoutVars>
          <dgm:hierBranch val="init"/>
        </dgm:presLayoutVars>
      </dgm:prSet>
      <dgm:spPr/>
    </dgm:pt>
    <dgm:pt modelId="{ACC3B9A6-AC6E-4E3E-A30B-221A84B22051}" type="pres">
      <dgm:prSet presAssocID="{EB8B32B4-9C5B-41B3-96EF-360B53368AFD}" presName="rootComposite3" presStyleCnt="0"/>
      <dgm:spPr/>
    </dgm:pt>
    <dgm:pt modelId="{147FAAE3-D1CA-42B8-A4C4-022A58A19CFC}" type="pres">
      <dgm:prSet presAssocID="{EB8B32B4-9C5B-41B3-96EF-360B53368AFD}" presName="rootText3" presStyleLbl="asst1" presStyleIdx="0" presStyleCnt="11">
        <dgm:presLayoutVars>
          <dgm:chPref val="3"/>
        </dgm:presLayoutVars>
      </dgm:prSet>
      <dgm:spPr/>
    </dgm:pt>
    <dgm:pt modelId="{EFC643B5-3401-4338-A978-D1C5F38A8C63}" type="pres">
      <dgm:prSet presAssocID="{EB8B32B4-9C5B-41B3-96EF-360B53368AFD}" presName="rootConnector3" presStyleLbl="asst1" presStyleIdx="0" presStyleCnt="11"/>
      <dgm:spPr/>
    </dgm:pt>
    <dgm:pt modelId="{C4FF1352-243A-40B8-8C69-14C00E9856B7}" type="pres">
      <dgm:prSet presAssocID="{EB8B32B4-9C5B-41B3-96EF-360B53368AFD}" presName="hierChild6" presStyleCnt="0"/>
      <dgm:spPr/>
    </dgm:pt>
    <dgm:pt modelId="{044FA6C2-9628-4ADB-A4A3-06A52AFB530F}" type="pres">
      <dgm:prSet presAssocID="{EB8B32B4-9C5B-41B3-96EF-360B53368AFD}" presName="hierChild7" presStyleCnt="0"/>
      <dgm:spPr/>
    </dgm:pt>
    <dgm:pt modelId="{D3D81A9F-5B6B-46CB-B773-69439FBAC069}" type="pres">
      <dgm:prSet presAssocID="{C80F6132-E8DF-40CD-B9D0-979854614192}" presName="Name111" presStyleLbl="parChTrans1D3" presStyleIdx="0" presStyleCnt="9"/>
      <dgm:spPr/>
    </dgm:pt>
    <dgm:pt modelId="{51EAADD5-A624-41C7-8F4E-3228BE304554}" type="pres">
      <dgm:prSet presAssocID="{F12B8879-1AF6-47FB-A949-13C84D31BB70}" presName="hierRoot3" presStyleCnt="0">
        <dgm:presLayoutVars>
          <dgm:hierBranch val="init"/>
        </dgm:presLayoutVars>
      </dgm:prSet>
      <dgm:spPr/>
    </dgm:pt>
    <dgm:pt modelId="{E228949F-780B-460B-B375-EDF7D5A69B59}" type="pres">
      <dgm:prSet presAssocID="{F12B8879-1AF6-47FB-A949-13C84D31BB70}" presName="rootComposite3" presStyleCnt="0"/>
      <dgm:spPr/>
    </dgm:pt>
    <dgm:pt modelId="{44FDF70B-B168-4F11-964B-10BCF7C895A6}" type="pres">
      <dgm:prSet presAssocID="{F12B8879-1AF6-47FB-A949-13C84D31BB70}" presName="rootText3" presStyleLbl="asst1" presStyleIdx="1" presStyleCnt="11">
        <dgm:presLayoutVars>
          <dgm:chPref val="3"/>
        </dgm:presLayoutVars>
      </dgm:prSet>
      <dgm:spPr/>
    </dgm:pt>
    <dgm:pt modelId="{73F2E495-11F6-4FFE-AFA7-50EC7B7F7449}" type="pres">
      <dgm:prSet presAssocID="{F12B8879-1AF6-47FB-A949-13C84D31BB70}" presName="rootConnector3" presStyleLbl="asst1" presStyleIdx="1" presStyleCnt="11"/>
      <dgm:spPr/>
    </dgm:pt>
    <dgm:pt modelId="{2799B670-BB70-41A2-B840-C3D4E3E5B6D1}" type="pres">
      <dgm:prSet presAssocID="{F12B8879-1AF6-47FB-A949-13C84D31BB70}" presName="hierChild6" presStyleCnt="0"/>
      <dgm:spPr/>
    </dgm:pt>
    <dgm:pt modelId="{EA37F3C1-8042-46A8-95ED-BC8AD96A38E7}" type="pres">
      <dgm:prSet presAssocID="{F12B8879-1AF6-47FB-A949-13C84D31BB70}" presName="hierChild7" presStyleCnt="0"/>
      <dgm:spPr/>
    </dgm:pt>
    <dgm:pt modelId="{820FECB6-25A8-4C06-A739-C40F8C8B40C2}" type="pres">
      <dgm:prSet presAssocID="{6F994A69-B3AF-45A3-B68F-A8DD559D8121}" presName="Name111" presStyleLbl="parChTrans1D3" presStyleIdx="1" presStyleCnt="9"/>
      <dgm:spPr/>
    </dgm:pt>
    <dgm:pt modelId="{76F8349F-3D5E-46CD-B7C8-43322FD74048}" type="pres">
      <dgm:prSet presAssocID="{B9A03A63-CBDE-431C-B6FC-24D407040A61}" presName="hierRoot3" presStyleCnt="0">
        <dgm:presLayoutVars>
          <dgm:hierBranch val="init"/>
        </dgm:presLayoutVars>
      </dgm:prSet>
      <dgm:spPr/>
    </dgm:pt>
    <dgm:pt modelId="{4B7C250D-F175-4009-91ED-1A3B0E20617A}" type="pres">
      <dgm:prSet presAssocID="{B9A03A63-CBDE-431C-B6FC-24D407040A61}" presName="rootComposite3" presStyleCnt="0"/>
      <dgm:spPr/>
    </dgm:pt>
    <dgm:pt modelId="{08C646BE-E612-4FDA-A15E-F6283CD4E7A1}" type="pres">
      <dgm:prSet presAssocID="{B9A03A63-CBDE-431C-B6FC-24D407040A61}" presName="rootText3" presStyleLbl="asst1" presStyleIdx="2" presStyleCnt="11">
        <dgm:presLayoutVars>
          <dgm:chPref val="3"/>
        </dgm:presLayoutVars>
      </dgm:prSet>
      <dgm:spPr/>
    </dgm:pt>
    <dgm:pt modelId="{F6E849EB-525C-4907-BC00-C0DF61B7894E}" type="pres">
      <dgm:prSet presAssocID="{B9A03A63-CBDE-431C-B6FC-24D407040A61}" presName="rootConnector3" presStyleLbl="asst1" presStyleIdx="2" presStyleCnt="11"/>
      <dgm:spPr/>
    </dgm:pt>
    <dgm:pt modelId="{9E13E4DA-6666-4E99-916C-C4500AAA7FF4}" type="pres">
      <dgm:prSet presAssocID="{B9A03A63-CBDE-431C-B6FC-24D407040A61}" presName="hierChild6" presStyleCnt="0"/>
      <dgm:spPr/>
    </dgm:pt>
    <dgm:pt modelId="{DBABB51B-20FF-48F2-8DBA-0D39310D396D}" type="pres">
      <dgm:prSet presAssocID="{B9A03A63-CBDE-431C-B6FC-24D407040A61}" presName="hierChild7" presStyleCnt="0"/>
      <dgm:spPr/>
    </dgm:pt>
    <dgm:pt modelId="{94F9946F-6ED7-4079-BA82-D15BAC0E33E3}" type="pres">
      <dgm:prSet presAssocID="{549FD451-6190-4A47-9DF1-AB297CB73569}" presName="Name111" presStyleLbl="parChTrans1D3" presStyleIdx="2" presStyleCnt="9"/>
      <dgm:spPr/>
    </dgm:pt>
    <dgm:pt modelId="{C119BCBF-26B7-4DA5-BFFE-AE9AB038B442}" type="pres">
      <dgm:prSet presAssocID="{32B63BAC-2AAD-493D-844A-F23B2273E427}" presName="hierRoot3" presStyleCnt="0">
        <dgm:presLayoutVars>
          <dgm:hierBranch val="init"/>
        </dgm:presLayoutVars>
      </dgm:prSet>
      <dgm:spPr/>
    </dgm:pt>
    <dgm:pt modelId="{A667F325-A22A-49C2-8DD7-C238D424F14E}" type="pres">
      <dgm:prSet presAssocID="{32B63BAC-2AAD-493D-844A-F23B2273E427}" presName="rootComposite3" presStyleCnt="0"/>
      <dgm:spPr/>
    </dgm:pt>
    <dgm:pt modelId="{5B3E9B9E-0F60-4461-979A-F10D4375B563}" type="pres">
      <dgm:prSet presAssocID="{32B63BAC-2AAD-493D-844A-F23B2273E427}" presName="rootText3" presStyleLbl="asst1" presStyleIdx="3" presStyleCnt="11">
        <dgm:presLayoutVars>
          <dgm:chPref val="3"/>
        </dgm:presLayoutVars>
      </dgm:prSet>
      <dgm:spPr/>
    </dgm:pt>
    <dgm:pt modelId="{AD3F4DA5-AB85-4240-8E39-686258A9CF22}" type="pres">
      <dgm:prSet presAssocID="{32B63BAC-2AAD-493D-844A-F23B2273E427}" presName="rootConnector3" presStyleLbl="asst1" presStyleIdx="3" presStyleCnt="11"/>
      <dgm:spPr/>
    </dgm:pt>
    <dgm:pt modelId="{87FAFD0C-08CA-43DD-A892-E13914430CB9}" type="pres">
      <dgm:prSet presAssocID="{32B63BAC-2AAD-493D-844A-F23B2273E427}" presName="hierChild6" presStyleCnt="0"/>
      <dgm:spPr/>
    </dgm:pt>
    <dgm:pt modelId="{0FED841C-5220-4A5E-80D7-C4719EF94CE6}" type="pres">
      <dgm:prSet presAssocID="{32B63BAC-2AAD-493D-844A-F23B2273E427}" presName="hierChild7" presStyleCnt="0"/>
      <dgm:spPr/>
    </dgm:pt>
    <dgm:pt modelId="{4390C7F8-ED2C-4E59-99F3-C06CE170CDC3}" type="pres">
      <dgm:prSet presAssocID="{D9DE1CCA-419B-4E88-A882-E8D49248B83D}" presName="Name111" presStyleLbl="parChTrans1D3" presStyleIdx="3" presStyleCnt="9"/>
      <dgm:spPr/>
    </dgm:pt>
    <dgm:pt modelId="{465AEAA9-2AF7-45FA-A04B-713DD32FF31C}" type="pres">
      <dgm:prSet presAssocID="{580619A4-9723-4091-8106-8BA02E09B91F}" presName="hierRoot3" presStyleCnt="0">
        <dgm:presLayoutVars>
          <dgm:hierBranch val="init"/>
        </dgm:presLayoutVars>
      </dgm:prSet>
      <dgm:spPr/>
    </dgm:pt>
    <dgm:pt modelId="{4B955899-D24C-4B75-8A9B-2083ED9FEFB2}" type="pres">
      <dgm:prSet presAssocID="{580619A4-9723-4091-8106-8BA02E09B91F}" presName="rootComposite3" presStyleCnt="0"/>
      <dgm:spPr/>
    </dgm:pt>
    <dgm:pt modelId="{CABB9254-401F-47FB-B5AC-BA49531C772E}" type="pres">
      <dgm:prSet presAssocID="{580619A4-9723-4091-8106-8BA02E09B91F}" presName="rootText3" presStyleLbl="asst1" presStyleIdx="4" presStyleCnt="11">
        <dgm:presLayoutVars>
          <dgm:chPref val="3"/>
        </dgm:presLayoutVars>
      </dgm:prSet>
      <dgm:spPr/>
    </dgm:pt>
    <dgm:pt modelId="{D236623C-FDC4-42D4-ADC8-5BFDD90361DA}" type="pres">
      <dgm:prSet presAssocID="{580619A4-9723-4091-8106-8BA02E09B91F}" presName="rootConnector3" presStyleLbl="asst1" presStyleIdx="4" presStyleCnt="11"/>
      <dgm:spPr/>
    </dgm:pt>
    <dgm:pt modelId="{93F965C7-4059-4A8C-8840-FB0D9B41F25B}" type="pres">
      <dgm:prSet presAssocID="{580619A4-9723-4091-8106-8BA02E09B91F}" presName="hierChild6" presStyleCnt="0"/>
      <dgm:spPr/>
    </dgm:pt>
    <dgm:pt modelId="{7E38B10D-B5DA-48EC-92DC-BCC17F48548F}" type="pres">
      <dgm:prSet presAssocID="{580619A4-9723-4091-8106-8BA02E09B91F}" presName="hierChild7" presStyleCnt="0"/>
      <dgm:spPr/>
    </dgm:pt>
    <dgm:pt modelId="{83076875-5E98-47AC-8AD8-C387CF36F8A8}" type="pres">
      <dgm:prSet presAssocID="{F523EB7A-F07C-4823-BBAF-C4C65472BF82}" presName="Name111" presStyleLbl="parChTrans1D2" presStyleIdx="1" presStyleCnt="2"/>
      <dgm:spPr/>
    </dgm:pt>
    <dgm:pt modelId="{68ECE06E-3F04-403F-994A-69CC99850EB6}" type="pres">
      <dgm:prSet presAssocID="{9721A391-A685-4678-8F9D-278567A74819}" presName="hierRoot3" presStyleCnt="0">
        <dgm:presLayoutVars>
          <dgm:hierBranch val="init"/>
        </dgm:presLayoutVars>
      </dgm:prSet>
      <dgm:spPr/>
    </dgm:pt>
    <dgm:pt modelId="{F35CA0ED-AA2B-4767-81B2-9C502C698C80}" type="pres">
      <dgm:prSet presAssocID="{9721A391-A685-4678-8F9D-278567A74819}" presName="rootComposite3" presStyleCnt="0"/>
      <dgm:spPr/>
    </dgm:pt>
    <dgm:pt modelId="{EC4266C4-54BB-418C-911D-00A3F7B143E0}" type="pres">
      <dgm:prSet presAssocID="{9721A391-A685-4678-8F9D-278567A74819}" presName="rootText3" presStyleLbl="asst1" presStyleIdx="5" presStyleCnt="11">
        <dgm:presLayoutVars>
          <dgm:chPref val="3"/>
        </dgm:presLayoutVars>
      </dgm:prSet>
      <dgm:spPr/>
    </dgm:pt>
    <dgm:pt modelId="{F1888C37-4C50-4EC7-9A6B-297487508C2D}" type="pres">
      <dgm:prSet presAssocID="{9721A391-A685-4678-8F9D-278567A74819}" presName="rootConnector3" presStyleLbl="asst1" presStyleIdx="5" presStyleCnt="11"/>
      <dgm:spPr/>
    </dgm:pt>
    <dgm:pt modelId="{5A64BFF2-9034-4BC5-B4F6-A783C6E02A08}" type="pres">
      <dgm:prSet presAssocID="{9721A391-A685-4678-8F9D-278567A74819}" presName="hierChild6" presStyleCnt="0"/>
      <dgm:spPr/>
    </dgm:pt>
    <dgm:pt modelId="{F9716B91-F615-425A-BD2C-5EFCF59E774B}" type="pres">
      <dgm:prSet presAssocID="{9721A391-A685-4678-8F9D-278567A74819}" presName="hierChild7" presStyleCnt="0"/>
      <dgm:spPr/>
    </dgm:pt>
    <dgm:pt modelId="{3BC28CD6-C543-40C7-AEB0-339EFCCBF16C}" type="pres">
      <dgm:prSet presAssocID="{B0C22BAD-7164-4CA5-8B4C-6AD62A83DA43}" presName="Name111" presStyleLbl="parChTrans1D3" presStyleIdx="4" presStyleCnt="9"/>
      <dgm:spPr/>
    </dgm:pt>
    <dgm:pt modelId="{4B1042AD-0876-43F0-999F-2565CC4BF86C}" type="pres">
      <dgm:prSet presAssocID="{5BADB049-D552-47C7-9BDD-0CF0CF810C81}" presName="hierRoot3" presStyleCnt="0">
        <dgm:presLayoutVars>
          <dgm:hierBranch val="init"/>
        </dgm:presLayoutVars>
      </dgm:prSet>
      <dgm:spPr/>
    </dgm:pt>
    <dgm:pt modelId="{F191E10D-3DBB-4EC7-A3AE-78105C8700D4}" type="pres">
      <dgm:prSet presAssocID="{5BADB049-D552-47C7-9BDD-0CF0CF810C81}" presName="rootComposite3" presStyleCnt="0"/>
      <dgm:spPr/>
    </dgm:pt>
    <dgm:pt modelId="{C624B0C2-1346-48F0-A220-FEE228FD17FA}" type="pres">
      <dgm:prSet presAssocID="{5BADB049-D552-47C7-9BDD-0CF0CF810C81}" presName="rootText3" presStyleLbl="asst1" presStyleIdx="6" presStyleCnt="11">
        <dgm:presLayoutVars>
          <dgm:chPref val="3"/>
        </dgm:presLayoutVars>
      </dgm:prSet>
      <dgm:spPr/>
    </dgm:pt>
    <dgm:pt modelId="{7C4A3909-9BFD-4F12-B09E-76B927562979}" type="pres">
      <dgm:prSet presAssocID="{5BADB049-D552-47C7-9BDD-0CF0CF810C81}" presName="rootConnector3" presStyleLbl="asst1" presStyleIdx="6" presStyleCnt="11"/>
      <dgm:spPr/>
    </dgm:pt>
    <dgm:pt modelId="{42752A33-0582-4A4C-9316-6B97A624F625}" type="pres">
      <dgm:prSet presAssocID="{5BADB049-D552-47C7-9BDD-0CF0CF810C81}" presName="hierChild6" presStyleCnt="0"/>
      <dgm:spPr/>
    </dgm:pt>
    <dgm:pt modelId="{38757B12-9478-40D9-88C6-A0717843BE02}" type="pres">
      <dgm:prSet presAssocID="{5BADB049-D552-47C7-9BDD-0CF0CF810C81}" presName="hierChild7" presStyleCnt="0"/>
      <dgm:spPr/>
    </dgm:pt>
    <dgm:pt modelId="{06E16CC6-7E86-44A2-9567-43E433BE8910}" type="pres">
      <dgm:prSet presAssocID="{0271351D-39AA-40BD-96FC-B6F12FCDD83F}" presName="Name111" presStyleLbl="parChTrans1D3" presStyleIdx="5" presStyleCnt="9"/>
      <dgm:spPr/>
    </dgm:pt>
    <dgm:pt modelId="{5FECDBFB-17FE-4A36-BD38-569839B77FD2}" type="pres">
      <dgm:prSet presAssocID="{6B8DCF42-E28D-4D73-B195-CD7D662EFB93}" presName="hierRoot3" presStyleCnt="0">
        <dgm:presLayoutVars>
          <dgm:hierBranch val="init"/>
        </dgm:presLayoutVars>
      </dgm:prSet>
      <dgm:spPr/>
    </dgm:pt>
    <dgm:pt modelId="{829E72A1-8954-46B4-9CCE-F7DF38F69E14}" type="pres">
      <dgm:prSet presAssocID="{6B8DCF42-E28D-4D73-B195-CD7D662EFB93}" presName="rootComposite3" presStyleCnt="0"/>
      <dgm:spPr/>
    </dgm:pt>
    <dgm:pt modelId="{426C756B-B4B0-4D50-9904-426260908B3F}" type="pres">
      <dgm:prSet presAssocID="{6B8DCF42-E28D-4D73-B195-CD7D662EFB93}" presName="rootText3" presStyleLbl="asst1" presStyleIdx="7" presStyleCnt="11">
        <dgm:presLayoutVars>
          <dgm:chPref val="3"/>
        </dgm:presLayoutVars>
      </dgm:prSet>
      <dgm:spPr/>
    </dgm:pt>
    <dgm:pt modelId="{E696674E-B141-4257-B940-411B8B91190C}" type="pres">
      <dgm:prSet presAssocID="{6B8DCF42-E28D-4D73-B195-CD7D662EFB93}" presName="rootConnector3" presStyleLbl="asst1" presStyleIdx="7" presStyleCnt="11"/>
      <dgm:spPr/>
    </dgm:pt>
    <dgm:pt modelId="{7DF730A6-953C-410B-AA95-9771A8BF01D7}" type="pres">
      <dgm:prSet presAssocID="{6B8DCF42-E28D-4D73-B195-CD7D662EFB93}" presName="hierChild6" presStyleCnt="0"/>
      <dgm:spPr/>
    </dgm:pt>
    <dgm:pt modelId="{DF653533-1A77-4B3A-838C-13B0FCFB5F12}" type="pres">
      <dgm:prSet presAssocID="{6B8DCF42-E28D-4D73-B195-CD7D662EFB93}" presName="hierChild7" presStyleCnt="0"/>
      <dgm:spPr/>
    </dgm:pt>
    <dgm:pt modelId="{8947DD38-DC6A-46A3-9082-A5E7AA8990F5}" type="pres">
      <dgm:prSet presAssocID="{D0156193-C2C3-4293-835B-30475D8DA795}" presName="Name111" presStyleLbl="parChTrans1D3" presStyleIdx="6" presStyleCnt="9"/>
      <dgm:spPr/>
    </dgm:pt>
    <dgm:pt modelId="{D01C5DB0-D6E7-41B9-B9B9-7B7BE70EEA81}" type="pres">
      <dgm:prSet presAssocID="{E8059E1C-F196-4DA4-A15C-F160DE2CFEAA}" presName="hierRoot3" presStyleCnt="0">
        <dgm:presLayoutVars>
          <dgm:hierBranch val="init"/>
        </dgm:presLayoutVars>
      </dgm:prSet>
      <dgm:spPr/>
    </dgm:pt>
    <dgm:pt modelId="{3736DEBC-D4A3-4975-B4B4-07E203D968EC}" type="pres">
      <dgm:prSet presAssocID="{E8059E1C-F196-4DA4-A15C-F160DE2CFEAA}" presName="rootComposite3" presStyleCnt="0"/>
      <dgm:spPr/>
    </dgm:pt>
    <dgm:pt modelId="{C58DCC36-00B8-4763-A8B9-4FA00815E797}" type="pres">
      <dgm:prSet presAssocID="{E8059E1C-F196-4DA4-A15C-F160DE2CFEAA}" presName="rootText3" presStyleLbl="asst1" presStyleIdx="8" presStyleCnt="11">
        <dgm:presLayoutVars>
          <dgm:chPref val="3"/>
        </dgm:presLayoutVars>
      </dgm:prSet>
      <dgm:spPr/>
    </dgm:pt>
    <dgm:pt modelId="{E1B15B35-1FD9-4BFD-9C48-33BB8E4A2698}" type="pres">
      <dgm:prSet presAssocID="{E8059E1C-F196-4DA4-A15C-F160DE2CFEAA}" presName="rootConnector3" presStyleLbl="asst1" presStyleIdx="8" presStyleCnt="11"/>
      <dgm:spPr/>
    </dgm:pt>
    <dgm:pt modelId="{C2D4822A-3746-46EF-9D0B-783E73DF070F}" type="pres">
      <dgm:prSet presAssocID="{E8059E1C-F196-4DA4-A15C-F160DE2CFEAA}" presName="hierChild6" presStyleCnt="0"/>
      <dgm:spPr/>
    </dgm:pt>
    <dgm:pt modelId="{F92BE2CC-E6C7-4E90-8220-BFF3A1FA09B4}" type="pres">
      <dgm:prSet presAssocID="{E8059E1C-F196-4DA4-A15C-F160DE2CFEAA}" presName="hierChild7" presStyleCnt="0"/>
      <dgm:spPr/>
    </dgm:pt>
    <dgm:pt modelId="{5793CC42-61AE-43C6-AA55-75E900AC70A8}" type="pres">
      <dgm:prSet presAssocID="{6315DF6A-737D-4050-989D-A1BDE8C00D82}" presName="Name111" presStyleLbl="parChTrans1D3" presStyleIdx="7" presStyleCnt="9"/>
      <dgm:spPr/>
    </dgm:pt>
    <dgm:pt modelId="{78A2EB96-999F-4C57-9B1A-81608B30B8C5}" type="pres">
      <dgm:prSet presAssocID="{5C31114E-12D1-4045-99E4-3180322607A3}" presName="hierRoot3" presStyleCnt="0">
        <dgm:presLayoutVars>
          <dgm:hierBranch val="init"/>
        </dgm:presLayoutVars>
      </dgm:prSet>
      <dgm:spPr/>
    </dgm:pt>
    <dgm:pt modelId="{0CEBD6F5-E7C0-4E72-9E4C-92C4A2D896BC}" type="pres">
      <dgm:prSet presAssocID="{5C31114E-12D1-4045-99E4-3180322607A3}" presName="rootComposite3" presStyleCnt="0"/>
      <dgm:spPr/>
    </dgm:pt>
    <dgm:pt modelId="{2EC29431-E51C-493E-9F05-E2A1CABDFCCF}" type="pres">
      <dgm:prSet presAssocID="{5C31114E-12D1-4045-99E4-3180322607A3}" presName="rootText3" presStyleLbl="asst1" presStyleIdx="9" presStyleCnt="11">
        <dgm:presLayoutVars>
          <dgm:chPref val="3"/>
        </dgm:presLayoutVars>
      </dgm:prSet>
      <dgm:spPr/>
    </dgm:pt>
    <dgm:pt modelId="{633F25F7-24A9-4D63-853B-ED2E45CBB89B}" type="pres">
      <dgm:prSet presAssocID="{5C31114E-12D1-4045-99E4-3180322607A3}" presName="rootConnector3" presStyleLbl="asst1" presStyleIdx="9" presStyleCnt="11"/>
      <dgm:spPr/>
    </dgm:pt>
    <dgm:pt modelId="{949E6DAB-4EB5-4300-8706-53B8F1525238}" type="pres">
      <dgm:prSet presAssocID="{5C31114E-12D1-4045-99E4-3180322607A3}" presName="hierChild6" presStyleCnt="0"/>
      <dgm:spPr/>
    </dgm:pt>
    <dgm:pt modelId="{7962C47E-A1D8-4841-AE08-BE1CFC0A6620}" type="pres">
      <dgm:prSet presAssocID="{5C31114E-12D1-4045-99E4-3180322607A3}" presName="hierChild7" presStyleCnt="0"/>
      <dgm:spPr/>
    </dgm:pt>
    <dgm:pt modelId="{40000C42-42BB-4911-8CDF-494B8685FCB2}" type="pres">
      <dgm:prSet presAssocID="{3DD0602E-A4D7-4E8A-8AB0-ED6259D1C39E}" presName="Name111" presStyleLbl="parChTrans1D3" presStyleIdx="8" presStyleCnt="9"/>
      <dgm:spPr/>
    </dgm:pt>
    <dgm:pt modelId="{9DFEF77C-9702-4CF6-B750-466B5D877A67}" type="pres">
      <dgm:prSet presAssocID="{96478C25-155F-448B-94C4-EE0CFC0946AD}" presName="hierRoot3" presStyleCnt="0">
        <dgm:presLayoutVars>
          <dgm:hierBranch val="init"/>
        </dgm:presLayoutVars>
      </dgm:prSet>
      <dgm:spPr/>
    </dgm:pt>
    <dgm:pt modelId="{1C794FEE-D5D6-40B9-88AF-5E130424C367}" type="pres">
      <dgm:prSet presAssocID="{96478C25-155F-448B-94C4-EE0CFC0946AD}" presName="rootComposite3" presStyleCnt="0"/>
      <dgm:spPr/>
    </dgm:pt>
    <dgm:pt modelId="{756FD9F6-9D76-4FCD-8743-2828215F9AF6}" type="pres">
      <dgm:prSet presAssocID="{96478C25-155F-448B-94C4-EE0CFC0946AD}" presName="rootText3" presStyleLbl="asst1" presStyleIdx="10" presStyleCnt="11">
        <dgm:presLayoutVars>
          <dgm:chPref val="3"/>
        </dgm:presLayoutVars>
      </dgm:prSet>
      <dgm:spPr/>
    </dgm:pt>
    <dgm:pt modelId="{FBA69FA1-9694-42E9-9036-EB54FB375424}" type="pres">
      <dgm:prSet presAssocID="{96478C25-155F-448B-94C4-EE0CFC0946AD}" presName="rootConnector3" presStyleLbl="asst1" presStyleIdx="10" presStyleCnt="11"/>
      <dgm:spPr/>
    </dgm:pt>
    <dgm:pt modelId="{847F542E-B4E7-43D3-853A-5A80A1895AB8}" type="pres">
      <dgm:prSet presAssocID="{96478C25-155F-448B-94C4-EE0CFC0946AD}" presName="hierChild6" presStyleCnt="0"/>
      <dgm:spPr/>
    </dgm:pt>
    <dgm:pt modelId="{5C27DB39-1291-4D53-96D8-A2F4950F8EAD}" type="pres">
      <dgm:prSet presAssocID="{96478C25-155F-448B-94C4-EE0CFC0946AD}" presName="hierChild7" presStyleCnt="0"/>
      <dgm:spPr/>
    </dgm:pt>
  </dgm:ptLst>
  <dgm:cxnLst>
    <dgm:cxn modelId="{D107C402-1336-4481-ABF1-79BBB4E3C14D}" type="presOf" srcId="{9721A391-A685-4678-8F9D-278567A74819}" destId="{EC4266C4-54BB-418C-911D-00A3F7B143E0}" srcOrd="0" destOrd="0" presId="urn:microsoft.com/office/officeart/2005/8/layout/orgChart1"/>
    <dgm:cxn modelId="{D65D760A-356A-4FB3-8DA9-4AC8E7AB92B5}" type="presOf" srcId="{EB8B32B4-9C5B-41B3-96EF-360B53368AFD}" destId="{EFC643B5-3401-4338-A978-D1C5F38A8C63}" srcOrd="1" destOrd="0" presId="urn:microsoft.com/office/officeart/2005/8/layout/orgChart1"/>
    <dgm:cxn modelId="{244BFB0D-642D-44DC-A19F-9B42C14550BB}" type="presOf" srcId="{F12B8879-1AF6-47FB-A949-13C84D31BB70}" destId="{44FDF70B-B168-4F11-964B-10BCF7C895A6}" srcOrd="0" destOrd="0" presId="urn:microsoft.com/office/officeart/2005/8/layout/orgChart1"/>
    <dgm:cxn modelId="{EB9D9D30-18A4-435F-B34C-E3BD5A0A9033}" type="presOf" srcId="{8AFA5DA8-E19C-469C-878B-5EABB7F8353F}" destId="{4AF07C31-BA5B-4890-AD42-09B8040359D3}" srcOrd="0" destOrd="0" presId="urn:microsoft.com/office/officeart/2005/8/layout/orgChart1"/>
    <dgm:cxn modelId="{D58B4031-D137-43DA-ADD7-66ACBDFFE797}" type="presOf" srcId="{F12B8879-1AF6-47FB-A949-13C84D31BB70}" destId="{73F2E495-11F6-4FFE-AFA7-50EC7B7F7449}" srcOrd="1" destOrd="0" presId="urn:microsoft.com/office/officeart/2005/8/layout/orgChart1"/>
    <dgm:cxn modelId="{3A8D6632-3B75-45AF-B001-C4CD45E41923}" type="presOf" srcId="{B0C22BAD-7164-4CA5-8B4C-6AD62A83DA43}" destId="{3BC28CD6-C543-40C7-AEB0-339EFCCBF16C}" srcOrd="0" destOrd="0" presId="urn:microsoft.com/office/officeart/2005/8/layout/orgChart1"/>
    <dgm:cxn modelId="{BF833438-197F-460B-AB6A-E9C704C52E81}" srcId="{EB8B32B4-9C5B-41B3-96EF-360B53368AFD}" destId="{B9A03A63-CBDE-431C-B6FC-24D407040A61}" srcOrd="1" destOrd="0" parTransId="{6F994A69-B3AF-45A3-B68F-A8DD559D8121}" sibTransId="{5A72D1D6-8CCC-47DC-A146-428C2EE1B6E8}"/>
    <dgm:cxn modelId="{1DE7143C-A1E5-406F-877F-E9E71EDC5535}" type="presOf" srcId="{8AFA5DA8-E19C-469C-878B-5EABB7F8353F}" destId="{43F137E2-A1D6-4419-BC2C-E7A9716B589E}" srcOrd="1" destOrd="0" presId="urn:microsoft.com/office/officeart/2005/8/layout/orgChart1"/>
    <dgm:cxn modelId="{E86F3E40-8BA2-496D-A482-D4649767007C}" type="presOf" srcId="{C80F6132-E8DF-40CD-B9D0-979854614192}" destId="{D3D81A9F-5B6B-46CB-B773-69439FBAC069}" srcOrd="0" destOrd="0" presId="urn:microsoft.com/office/officeart/2005/8/layout/orgChart1"/>
    <dgm:cxn modelId="{352E4F5F-0EF3-44EF-87EA-12BFCF9818CC}" type="presOf" srcId="{5BADB049-D552-47C7-9BDD-0CF0CF810C81}" destId="{C624B0C2-1346-48F0-A220-FEE228FD17FA}" srcOrd="0" destOrd="0" presId="urn:microsoft.com/office/officeart/2005/8/layout/orgChart1"/>
    <dgm:cxn modelId="{CED41241-3C55-46B2-A305-D4E14E1188EB}" type="presOf" srcId="{0271351D-39AA-40BD-96FC-B6F12FCDD83F}" destId="{06E16CC6-7E86-44A2-9567-43E433BE8910}" srcOrd="0" destOrd="0" presId="urn:microsoft.com/office/officeart/2005/8/layout/orgChart1"/>
    <dgm:cxn modelId="{B0256C65-3D73-4A51-87FD-572C63DF2997}" srcId="{4D2B24C5-F8FE-4B74-B3FE-B4A530999A90}" destId="{8AFA5DA8-E19C-469C-878B-5EABB7F8353F}" srcOrd="0" destOrd="0" parTransId="{88918D9A-5DE1-4717-AD4C-938C7B04508B}" sibTransId="{0E785118-ACEE-431D-901D-466EDA9E3DCF}"/>
    <dgm:cxn modelId="{64A70566-A081-4016-A94E-12590C9DEC90}" srcId="{EB8B32B4-9C5B-41B3-96EF-360B53368AFD}" destId="{F12B8879-1AF6-47FB-A949-13C84D31BB70}" srcOrd="0" destOrd="0" parTransId="{C80F6132-E8DF-40CD-B9D0-979854614192}" sibTransId="{4D3FD700-325B-4BEE-BFDE-FCFE046E3B0A}"/>
    <dgm:cxn modelId="{DF92BA67-ECCC-4F90-BD79-83D11B4F7186}" type="presOf" srcId="{32B63BAC-2AAD-493D-844A-F23B2273E427}" destId="{5B3E9B9E-0F60-4461-979A-F10D4375B563}" srcOrd="0" destOrd="0" presId="urn:microsoft.com/office/officeart/2005/8/layout/orgChart1"/>
    <dgm:cxn modelId="{8C015F48-9176-4248-95AB-F37F8CBB6A8C}" type="presOf" srcId="{6B8DCF42-E28D-4D73-B195-CD7D662EFB93}" destId="{E696674E-B141-4257-B940-411B8B91190C}" srcOrd="1" destOrd="0" presId="urn:microsoft.com/office/officeart/2005/8/layout/orgChart1"/>
    <dgm:cxn modelId="{143A494C-F2A9-4A7D-BD5E-B1B3BE6A46DC}" type="presOf" srcId="{9721A391-A685-4678-8F9D-278567A74819}" destId="{F1888C37-4C50-4EC7-9A6B-297487508C2D}" srcOrd="1" destOrd="0" presId="urn:microsoft.com/office/officeart/2005/8/layout/orgChart1"/>
    <dgm:cxn modelId="{1AAB9F6F-7EEB-450A-810C-043EEE330D36}" type="presOf" srcId="{580619A4-9723-4091-8106-8BA02E09B91F}" destId="{CABB9254-401F-47FB-B5AC-BA49531C772E}" srcOrd="0" destOrd="0" presId="urn:microsoft.com/office/officeart/2005/8/layout/orgChart1"/>
    <dgm:cxn modelId="{292AD06F-07BC-4241-AA9E-30E14D08DE9C}" type="presOf" srcId="{580619A4-9723-4091-8106-8BA02E09B91F}" destId="{D236623C-FDC4-42D4-ADC8-5BFDD90361DA}" srcOrd="1" destOrd="0" presId="urn:microsoft.com/office/officeart/2005/8/layout/orgChart1"/>
    <dgm:cxn modelId="{081C0054-D915-485F-8E7D-4DAF25BB315B}" type="presOf" srcId="{EB8B32B4-9C5B-41B3-96EF-360B53368AFD}" destId="{147FAAE3-D1CA-42B8-A4C4-022A58A19CFC}" srcOrd="0" destOrd="0" presId="urn:microsoft.com/office/officeart/2005/8/layout/orgChart1"/>
    <dgm:cxn modelId="{AA12FE77-2C12-4B78-8B81-F579B6338D07}" type="presOf" srcId="{32B63BAC-2AAD-493D-844A-F23B2273E427}" destId="{AD3F4DA5-AB85-4240-8E39-686258A9CF22}" srcOrd="1" destOrd="0" presId="urn:microsoft.com/office/officeart/2005/8/layout/orgChart1"/>
    <dgm:cxn modelId="{9DA49879-AE05-42D4-AE7C-1B5EC5896BB3}" srcId="{EB8B32B4-9C5B-41B3-96EF-360B53368AFD}" destId="{580619A4-9723-4091-8106-8BA02E09B91F}" srcOrd="3" destOrd="0" parTransId="{D9DE1CCA-419B-4E88-A882-E8D49248B83D}" sibTransId="{01500673-F882-45EA-A822-B4DB1E9447F0}"/>
    <dgm:cxn modelId="{B476557C-5C0C-4DBA-9FD5-0C2F4A726FDA}" srcId="{8AFA5DA8-E19C-469C-878B-5EABB7F8353F}" destId="{9721A391-A685-4678-8F9D-278567A74819}" srcOrd="1" destOrd="0" parTransId="{F523EB7A-F07C-4823-BBAF-C4C65472BF82}" sibTransId="{D8389CF5-792D-45C5-B2AF-BB97E54750C2}"/>
    <dgm:cxn modelId="{9846427D-FDFD-4BD3-BA97-1A4521EA808D}" type="presOf" srcId="{B9A03A63-CBDE-431C-B6FC-24D407040A61}" destId="{F6E849EB-525C-4907-BC00-C0DF61B7894E}" srcOrd="1" destOrd="0" presId="urn:microsoft.com/office/officeart/2005/8/layout/orgChart1"/>
    <dgm:cxn modelId="{E3B8657D-BFE3-4649-8624-9521F1F064B1}" type="presOf" srcId="{549FD451-6190-4A47-9DF1-AB297CB73569}" destId="{94F9946F-6ED7-4079-BA82-D15BAC0E33E3}" srcOrd="0" destOrd="0" presId="urn:microsoft.com/office/officeart/2005/8/layout/orgChart1"/>
    <dgm:cxn modelId="{7F23D387-F7AD-4DBF-B2DB-0ED5C99C544A}" srcId="{9721A391-A685-4678-8F9D-278567A74819}" destId="{5BADB049-D552-47C7-9BDD-0CF0CF810C81}" srcOrd="0" destOrd="0" parTransId="{B0C22BAD-7164-4CA5-8B4C-6AD62A83DA43}" sibTransId="{9097F5FA-4556-4B91-AC77-56FBD3C885E2}"/>
    <dgm:cxn modelId="{9B0B6E8F-43CC-4B05-A5B6-75DE3F48A8AB}" type="presOf" srcId="{6F994A69-B3AF-45A3-B68F-A8DD559D8121}" destId="{820FECB6-25A8-4C06-A739-C40F8C8B40C2}" srcOrd="0" destOrd="0" presId="urn:microsoft.com/office/officeart/2005/8/layout/orgChart1"/>
    <dgm:cxn modelId="{F7447D8F-08E7-4EDA-B305-0FD61F2A23FB}" type="presOf" srcId="{5FF57B33-9A23-4770-BC1A-5DD6B6EE69BE}" destId="{B5AF64C1-47EC-42AC-8A3A-7A1DBEBA0042}" srcOrd="0" destOrd="0" presId="urn:microsoft.com/office/officeart/2005/8/layout/orgChart1"/>
    <dgm:cxn modelId="{104F699C-EFA0-49CC-A04A-B3F6C6CF6DD6}" type="presOf" srcId="{96478C25-155F-448B-94C4-EE0CFC0946AD}" destId="{756FD9F6-9D76-4FCD-8743-2828215F9AF6}" srcOrd="0" destOrd="0" presId="urn:microsoft.com/office/officeart/2005/8/layout/orgChart1"/>
    <dgm:cxn modelId="{47E08AA0-2A5B-4E58-A75B-E41D0B29C9A0}" srcId="{9721A391-A685-4678-8F9D-278567A74819}" destId="{96478C25-155F-448B-94C4-EE0CFC0946AD}" srcOrd="4" destOrd="0" parTransId="{3DD0602E-A4D7-4E8A-8AB0-ED6259D1C39E}" sibTransId="{D30DF72A-11B6-4537-9455-4E8D8BC41E48}"/>
    <dgm:cxn modelId="{0E7EBDA7-701E-43A0-8E5B-58B8553DEF6D}" type="presOf" srcId="{6315DF6A-737D-4050-989D-A1BDE8C00D82}" destId="{5793CC42-61AE-43C6-AA55-75E900AC70A8}" srcOrd="0" destOrd="0" presId="urn:microsoft.com/office/officeart/2005/8/layout/orgChart1"/>
    <dgm:cxn modelId="{FF966CAA-4E39-4D6E-82D0-A5FDF33540C1}" srcId="{9721A391-A685-4678-8F9D-278567A74819}" destId="{5C31114E-12D1-4045-99E4-3180322607A3}" srcOrd="3" destOrd="0" parTransId="{6315DF6A-737D-4050-989D-A1BDE8C00D82}" sibTransId="{65A93D4C-8DA6-47E1-986C-9B8D72A9080A}"/>
    <dgm:cxn modelId="{DA0B84B6-5928-4601-A24A-6C3E7EC4075C}" srcId="{9721A391-A685-4678-8F9D-278567A74819}" destId="{6B8DCF42-E28D-4D73-B195-CD7D662EFB93}" srcOrd="1" destOrd="0" parTransId="{0271351D-39AA-40BD-96FC-B6F12FCDD83F}" sibTransId="{CAC8354F-1A41-4EDC-BC66-082216E29466}"/>
    <dgm:cxn modelId="{6944E2B6-BC8B-412F-BC4C-68F9100063DE}" srcId="{9721A391-A685-4678-8F9D-278567A74819}" destId="{E8059E1C-F196-4DA4-A15C-F160DE2CFEAA}" srcOrd="2" destOrd="0" parTransId="{D0156193-C2C3-4293-835B-30475D8DA795}" sibTransId="{9E3F0F22-2892-42C0-8E8C-D5CB2FF863AC}"/>
    <dgm:cxn modelId="{8A42BAB7-DABE-45BB-BB43-75042A886372}" srcId="{8AFA5DA8-E19C-469C-878B-5EABB7F8353F}" destId="{EB8B32B4-9C5B-41B3-96EF-360B53368AFD}" srcOrd="0" destOrd="0" parTransId="{5FF57B33-9A23-4770-BC1A-5DD6B6EE69BE}" sibTransId="{985B9002-9073-4355-A6F2-1C26C2307797}"/>
    <dgm:cxn modelId="{9AE4DBB9-B6FF-4F1C-8064-4554868E0DEC}" type="presOf" srcId="{5C31114E-12D1-4045-99E4-3180322607A3}" destId="{633F25F7-24A9-4D63-853B-ED2E45CBB89B}" srcOrd="1" destOrd="0" presId="urn:microsoft.com/office/officeart/2005/8/layout/orgChart1"/>
    <dgm:cxn modelId="{CF42B2C3-0FE0-4FD2-9C55-95ABA2F812A2}" type="presOf" srcId="{96478C25-155F-448B-94C4-EE0CFC0946AD}" destId="{FBA69FA1-9694-42E9-9036-EB54FB375424}" srcOrd="1" destOrd="0" presId="urn:microsoft.com/office/officeart/2005/8/layout/orgChart1"/>
    <dgm:cxn modelId="{2D3424C8-52C1-4E07-87C7-9B43E6811FC7}" type="presOf" srcId="{3DD0602E-A4D7-4E8A-8AB0-ED6259D1C39E}" destId="{40000C42-42BB-4911-8CDF-494B8685FCB2}" srcOrd="0" destOrd="0" presId="urn:microsoft.com/office/officeart/2005/8/layout/orgChart1"/>
    <dgm:cxn modelId="{BFDDD0CE-C282-491A-A654-FD735D39B89B}" type="presOf" srcId="{D0156193-C2C3-4293-835B-30475D8DA795}" destId="{8947DD38-DC6A-46A3-9082-A5E7AA8990F5}" srcOrd="0" destOrd="0" presId="urn:microsoft.com/office/officeart/2005/8/layout/orgChart1"/>
    <dgm:cxn modelId="{B1AE5DDD-7935-4BE2-9D24-6756FBA8F20A}" type="presOf" srcId="{5BADB049-D552-47C7-9BDD-0CF0CF810C81}" destId="{7C4A3909-9BFD-4F12-B09E-76B927562979}" srcOrd="1" destOrd="0" presId="urn:microsoft.com/office/officeart/2005/8/layout/orgChart1"/>
    <dgm:cxn modelId="{94411BDE-E48D-4315-B52A-4673CD27D293}" type="presOf" srcId="{E8059E1C-F196-4DA4-A15C-F160DE2CFEAA}" destId="{E1B15B35-1FD9-4BFD-9C48-33BB8E4A2698}" srcOrd="1" destOrd="0" presId="urn:microsoft.com/office/officeart/2005/8/layout/orgChart1"/>
    <dgm:cxn modelId="{F9B2FEE0-CF25-421F-AB63-7C5E4A67802C}" type="presOf" srcId="{4D2B24C5-F8FE-4B74-B3FE-B4A530999A90}" destId="{9DAA1F9B-EDC2-4EE1-BF19-3E772D3ECD2C}" srcOrd="0" destOrd="0" presId="urn:microsoft.com/office/officeart/2005/8/layout/orgChart1"/>
    <dgm:cxn modelId="{711F95E6-B037-4683-824E-666305D1C204}" type="presOf" srcId="{5C31114E-12D1-4045-99E4-3180322607A3}" destId="{2EC29431-E51C-493E-9F05-E2A1CABDFCCF}" srcOrd="0" destOrd="0" presId="urn:microsoft.com/office/officeart/2005/8/layout/orgChart1"/>
    <dgm:cxn modelId="{6A98F7E7-69CF-4E66-B8F7-98BD23438B8A}" type="presOf" srcId="{D9DE1CCA-419B-4E88-A882-E8D49248B83D}" destId="{4390C7F8-ED2C-4E59-99F3-C06CE170CDC3}" srcOrd="0" destOrd="0" presId="urn:microsoft.com/office/officeart/2005/8/layout/orgChart1"/>
    <dgm:cxn modelId="{693D57EC-F872-4F4E-BA75-205EAA798F3C}" type="presOf" srcId="{E8059E1C-F196-4DA4-A15C-F160DE2CFEAA}" destId="{C58DCC36-00B8-4763-A8B9-4FA00815E797}" srcOrd="0" destOrd="0" presId="urn:microsoft.com/office/officeart/2005/8/layout/orgChart1"/>
    <dgm:cxn modelId="{4A9EADED-7A91-45C2-807B-ED9B80181518}" type="presOf" srcId="{F523EB7A-F07C-4823-BBAF-C4C65472BF82}" destId="{83076875-5E98-47AC-8AD8-C387CF36F8A8}" srcOrd="0" destOrd="0" presId="urn:microsoft.com/office/officeart/2005/8/layout/orgChart1"/>
    <dgm:cxn modelId="{F7CD3FF2-BB17-4707-B167-EA3EC7698F44}" type="presOf" srcId="{B9A03A63-CBDE-431C-B6FC-24D407040A61}" destId="{08C646BE-E612-4FDA-A15E-F6283CD4E7A1}" srcOrd="0" destOrd="0" presId="urn:microsoft.com/office/officeart/2005/8/layout/orgChart1"/>
    <dgm:cxn modelId="{B99741FB-346A-4153-99B2-30B5A94247B1}" srcId="{EB8B32B4-9C5B-41B3-96EF-360B53368AFD}" destId="{32B63BAC-2AAD-493D-844A-F23B2273E427}" srcOrd="2" destOrd="0" parTransId="{549FD451-6190-4A47-9DF1-AB297CB73569}" sibTransId="{08928188-7713-4C95-A6E1-5998016F2049}"/>
    <dgm:cxn modelId="{B3D8CAFF-BB4A-4946-9088-96B4B9BB86F8}" type="presOf" srcId="{6B8DCF42-E28D-4D73-B195-CD7D662EFB93}" destId="{426C756B-B4B0-4D50-9904-426260908B3F}" srcOrd="0" destOrd="0" presId="urn:microsoft.com/office/officeart/2005/8/layout/orgChart1"/>
    <dgm:cxn modelId="{16DDD340-6733-4178-9B1D-47BF72B0AA65}" type="presParOf" srcId="{9DAA1F9B-EDC2-4EE1-BF19-3E772D3ECD2C}" destId="{9065F43C-9C94-4F91-86B5-1D3FA81ED697}" srcOrd="0" destOrd="0" presId="urn:microsoft.com/office/officeart/2005/8/layout/orgChart1"/>
    <dgm:cxn modelId="{D55A385B-C865-4CC3-B0B3-A811608173C4}" type="presParOf" srcId="{9065F43C-9C94-4F91-86B5-1D3FA81ED697}" destId="{713C4D72-CA71-4B01-B757-EB94D774F95D}" srcOrd="0" destOrd="0" presId="urn:microsoft.com/office/officeart/2005/8/layout/orgChart1"/>
    <dgm:cxn modelId="{A70FB3AA-E655-4C3C-9BDC-7F77A1216D12}" type="presParOf" srcId="{713C4D72-CA71-4B01-B757-EB94D774F95D}" destId="{4AF07C31-BA5B-4890-AD42-09B8040359D3}" srcOrd="0" destOrd="0" presId="urn:microsoft.com/office/officeart/2005/8/layout/orgChart1"/>
    <dgm:cxn modelId="{331A8EAA-CAE6-4781-B608-7CF818D56CC6}" type="presParOf" srcId="{713C4D72-CA71-4B01-B757-EB94D774F95D}" destId="{43F137E2-A1D6-4419-BC2C-E7A9716B589E}" srcOrd="1" destOrd="0" presId="urn:microsoft.com/office/officeart/2005/8/layout/orgChart1"/>
    <dgm:cxn modelId="{3B5D3E4D-77A4-4536-9264-9DB68C4382A8}" type="presParOf" srcId="{9065F43C-9C94-4F91-86B5-1D3FA81ED697}" destId="{68E1464E-B68A-40F5-A79A-49DE63237C05}" srcOrd="1" destOrd="0" presId="urn:microsoft.com/office/officeart/2005/8/layout/orgChart1"/>
    <dgm:cxn modelId="{16A2DFDC-77A8-48DA-BAF6-8D9C1C7BA603}" type="presParOf" srcId="{9065F43C-9C94-4F91-86B5-1D3FA81ED697}" destId="{CBED3F7D-3D4A-4843-A89C-3C70476B1047}" srcOrd="2" destOrd="0" presId="urn:microsoft.com/office/officeart/2005/8/layout/orgChart1"/>
    <dgm:cxn modelId="{4040B834-6367-4F00-B0B8-C9A3CC3BBB82}" type="presParOf" srcId="{CBED3F7D-3D4A-4843-A89C-3C70476B1047}" destId="{B5AF64C1-47EC-42AC-8A3A-7A1DBEBA0042}" srcOrd="0" destOrd="0" presId="urn:microsoft.com/office/officeart/2005/8/layout/orgChart1"/>
    <dgm:cxn modelId="{4F14E3DD-0911-4205-A6D2-66109A1C91DB}" type="presParOf" srcId="{CBED3F7D-3D4A-4843-A89C-3C70476B1047}" destId="{10DCE98C-1138-4CF9-8F0F-06BE5F9A60D2}" srcOrd="1" destOrd="0" presId="urn:microsoft.com/office/officeart/2005/8/layout/orgChart1"/>
    <dgm:cxn modelId="{912A0426-6050-4622-B545-2A3566E7E93D}" type="presParOf" srcId="{10DCE98C-1138-4CF9-8F0F-06BE5F9A60D2}" destId="{ACC3B9A6-AC6E-4E3E-A30B-221A84B22051}" srcOrd="0" destOrd="0" presId="urn:microsoft.com/office/officeart/2005/8/layout/orgChart1"/>
    <dgm:cxn modelId="{5B26676C-1285-46F1-B64D-13C154802813}" type="presParOf" srcId="{ACC3B9A6-AC6E-4E3E-A30B-221A84B22051}" destId="{147FAAE3-D1CA-42B8-A4C4-022A58A19CFC}" srcOrd="0" destOrd="0" presId="urn:microsoft.com/office/officeart/2005/8/layout/orgChart1"/>
    <dgm:cxn modelId="{04C118F1-DD54-4FC7-9519-50570482E02E}" type="presParOf" srcId="{ACC3B9A6-AC6E-4E3E-A30B-221A84B22051}" destId="{EFC643B5-3401-4338-A978-D1C5F38A8C63}" srcOrd="1" destOrd="0" presId="urn:microsoft.com/office/officeart/2005/8/layout/orgChart1"/>
    <dgm:cxn modelId="{B02C2FCF-E8AF-440F-BD47-B7FF6E807A24}" type="presParOf" srcId="{10DCE98C-1138-4CF9-8F0F-06BE5F9A60D2}" destId="{C4FF1352-243A-40B8-8C69-14C00E9856B7}" srcOrd="1" destOrd="0" presId="urn:microsoft.com/office/officeart/2005/8/layout/orgChart1"/>
    <dgm:cxn modelId="{DD3062B7-32EC-48AA-A9F2-BC644A58B6F6}" type="presParOf" srcId="{10DCE98C-1138-4CF9-8F0F-06BE5F9A60D2}" destId="{044FA6C2-9628-4ADB-A4A3-06A52AFB530F}" srcOrd="2" destOrd="0" presId="urn:microsoft.com/office/officeart/2005/8/layout/orgChart1"/>
    <dgm:cxn modelId="{C9A4F4B5-4710-46A3-9AED-BF56D2769DED}" type="presParOf" srcId="{044FA6C2-9628-4ADB-A4A3-06A52AFB530F}" destId="{D3D81A9F-5B6B-46CB-B773-69439FBAC069}" srcOrd="0" destOrd="0" presId="urn:microsoft.com/office/officeart/2005/8/layout/orgChart1"/>
    <dgm:cxn modelId="{F6FDE42B-866E-4047-B5FA-06861EDC9A14}" type="presParOf" srcId="{044FA6C2-9628-4ADB-A4A3-06A52AFB530F}" destId="{51EAADD5-A624-41C7-8F4E-3228BE304554}" srcOrd="1" destOrd="0" presId="urn:microsoft.com/office/officeart/2005/8/layout/orgChart1"/>
    <dgm:cxn modelId="{F6F8F345-77FB-4794-8A1D-6B31DE1E86D9}" type="presParOf" srcId="{51EAADD5-A624-41C7-8F4E-3228BE304554}" destId="{E228949F-780B-460B-B375-EDF7D5A69B59}" srcOrd="0" destOrd="0" presId="urn:microsoft.com/office/officeart/2005/8/layout/orgChart1"/>
    <dgm:cxn modelId="{AC723BCE-AB16-40DA-B6A8-BB2C043E6476}" type="presParOf" srcId="{E228949F-780B-460B-B375-EDF7D5A69B59}" destId="{44FDF70B-B168-4F11-964B-10BCF7C895A6}" srcOrd="0" destOrd="0" presId="urn:microsoft.com/office/officeart/2005/8/layout/orgChart1"/>
    <dgm:cxn modelId="{530D279F-6DD9-4585-9A1C-09992B47E96C}" type="presParOf" srcId="{E228949F-780B-460B-B375-EDF7D5A69B59}" destId="{73F2E495-11F6-4FFE-AFA7-50EC7B7F7449}" srcOrd="1" destOrd="0" presId="urn:microsoft.com/office/officeart/2005/8/layout/orgChart1"/>
    <dgm:cxn modelId="{1914638E-506D-41B0-BF7C-72A3275B3CCC}" type="presParOf" srcId="{51EAADD5-A624-41C7-8F4E-3228BE304554}" destId="{2799B670-BB70-41A2-B840-C3D4E3E5B6D1}" srcOrd="1" destOrd="0" presId="urn:microsoft.com/office/officeart/2005/8/layout/orgChart1"/>
    <dgm:cxn modelId="{891F31CE-3841-476B-B300-D1D16CCB59DE}" type="presParOf" srcId="{51EAADD5-A624-41C7-8F4E-3228BE304554}" destId="{EA37F3C1-8042-46A8-95ED-BC8AD96A38E7}" srcOrd="2" destOrd="0" presId="urn:microsoft.com/office/officeart/2005/8/layout/orgChart1"/>
    <dgm:cxn modelId="{8EB03201-3C21-422F-AB85-1CB4D82701AA}" type="presParOf" srcId="{044FA6C2-9628-4ADB-A4A3-06A52AFB530F}" destId="{820FECB6-25A8-4C06-A739-C40F8C8B40C2}" srcOrd="2" destOrd="0" presId="urn:microsoft.com/office/officeart/2005/8/layout/orgChart1"/>
    <dgm:cxn modelId="{8815FA28-E2CB-4A6F-A9C7-D3E626329C43}" type="presParOf" srcId="{044FA6C2-9628-4ADB-A4A3-06A52AFB530F}" destId="{76F8349F-3D5E-46CD-B7C8-43322FD74048}" srcOrd="3" destOrd="0" presId="urn:microsoft.com/office/officeart/2005/8/layout/orgChart1"/>
    <dgm:cxn modelId="{C44EF23B-2C33-411E-B1EC-091BA7F5B4DE}" type="presParOf" srcId="{76F8349F-3D5E-46CD-B7C8-43322FD74048}" destId="{4B7C250D-F175-4009-91ED-1A3B0E20617A}" srcOrd="0" destOrd="0" presId="urn:microsoft.com/office/officeart/2005/8/layout/orgChart1"/>
    <dgm:cxn modelId="{6BE435CB-8377-4E68-8AF3-AF114044B7DF}" type="presParOf" srcId="{4B7C250D-F175-4009-91ED-1A3B0E20617A}" destId="{08C646BE-E612-4FDA-A15E-F6283CD4E7A1}" srcOrd="0" destOrd="0" presId="urn:microsoft.com/office/officeart/2005/8/layout/orgChart1"/>
    <dgm:cxn modelId="{82584240-1F08-4290-B94D-055397C64A80}" type="presParOf" srcId="{4B7C250D-F175-4009-91ED-1A3B0E20617A}" destId="{F6E849EB-525C-4907-BC00-C0DF61B7894E}" srcOrd="1" destOrd="0" presId="urn:microsoft.com/office/officeart/2005/8/layout/orgChart1"/>
    <dgm:cxn modelId="{D91C0DE5-411A-4129-A19D-5E6BE6426869}" type="presParOf" srcId="{76F8349F-3D5E-46CD-B7C8-43322FD74048}" destId="{9E13E4DA-6666-4E99-916C-C4500AAA7FF4}" srcOrd="1" destOrd="0" presId="urn:microsoft.com/office/officeart/2005/8/layout/orgChart1"/>
    <dgm:cxn modelId="{84A5824C-D765-45C3-93DE-61095D258551}" type="presParOf" srcId="{76F8349F-3D5E-46CD-B7C8-43322FD74048}" destId="{DBABB51B-20FF-48F2-8DBA-0D39310D396D}" srcOrd="2" destOrd="0" presId="urn:microsoft.com/office/officeart/2005/8/layout/orgChart1"/>
    <dgm:cxn modelId="{0BFF7905-647B-49DD-96E9-1E5238C9E365}" type="presParOf" srcId="{044FA6C2-9628-4ADB-A4A3-06A52AFB530F}" destId="{94F9946F-6ED7-4079-BA82-D15BAC0E33E3}" srcOrd="4" destOrd="0" presId="urn:microsoft.com/office/officeart/2005/8/layout/orgChart1"/>
    <dgm:cxn modelId="{619936B3-21FB-4D4E-B0FC-1DD9A6FAA30E}" type="presParOf" srcId="{044FA6C2-9628-4ADB-A4A3-06A52AFB530F}" destId="{C119BCBF-26B7-4DA5-BFFE-AE9AB038B442}" srcOrd="5" destOrd="0" presId="urn:microsoft.com/office/officeart/2005/8/layout/orgChart1"/>
    <dgm:cxn modelId="{D5170F99-293D-47BB-AB7A-4DED8204EE20}" type="presParOf" srcId="{C119BCBF-26B7-4DA5-BFFE-AE9AB038B442}" destId="{A667F325-A22A-49C2-8DD7-C238D424F14E}" srcOrd="0" destOrd="0" presId="urn:microsoft.com/office/officeart/2005/8/layout/orgChart1"/>
    <dgm:cxn modelId="{B320D5B2-0DAB-4FF9-8D49-8F8ABF79452E}" type="presParOf" srcId="{A667F325-A22A-49C2-8DD7-C238D424F14E}" destId="{5B3E9B9E-0F60-4461-979A-F10D4375B563}" srcOrd="0" destOrd="0" presId="urn:microsoft.com/office/officeart/2005/8/layout/orgChart1"/>
    <dgm:cxn modelId="{EC30ACB9-2BA8-46FA-A843-F82EA705130A}" type="presParOf" srcId="{A667F325-A22A-49C2-8DD7-C238D424F14E}" destId="{AD3F4DA5-AB85-4240-8E39-686258A9CF22}" srcOrd="1" destOrd="0" presId="urn:microsoft.com/office/officeart/2005/8/layout/orgChart1"/>
    <dgm:cxn modelId="{DE7F4317-FD55-4F04-B4D6-0453C475578B}" type="presParOf" srcId="{C119BCBF-26B7-4DA5-BFFE-AE9AB038B442}" destId="{87FAFD0C-08CA-43DD-A892-E13914430CB9}" srcOrd="1" destOrd="0" presId="urn:microsoft.com/office/officeart/2005/8/layout/orgChart1"/>
    <dgm:cxn modelId="{05735197-8708-4489-A03D-3428E97EEFD8}" type="presParOf" srcId="{C119BCBF-26B7-4DA5-BFFE-AE9AB038B442}" destId="{0FED841C-5220-4A5E-80D7-C4719EF94CE6}" srcOrd="2" destOrd="0" presId="urn:microsoft.com/office/officeart/2005/8/layout/orgChart1"/>
    <dgm:cxn modelId="{023A1AB2-55DA-4680-9B05-C049E110B61E}" type="presParOf" srcId="{044FA6C2-9628-4ADB-A4A3-06A52AFB530F}" destId="{4390C7F8-ED2C-4E59-99F3-C06CE170CDC3}" srcOrd="6" destOrd="0" presId="urn:microsoft.com/office/officeart/2005/8/layout/orgChart1"/>
    <dgm:cxn modelId="{AC10C5B6-ECCD-4E47-AEBD-FDF8347028D1}" type="presParOf" srcId="{044FA6C2-9628-4ADB-A4A3-06A52AFB530F}" destId="{465AEAA9-2AF7-45FA-A04B-713DD32FF31C}" srcOrd="7" destOrd="0" presId="urn:microsoft.com/office/officeart/2005/8/layout/orgChart1"/>
    <dgm:cxn modelId="{C8F15A6F-B7B9-4F57-9A2A-A7BCB7312AE9}" type="presParOf" srcId="{465AEAA9-2AF7-45FA-A04B-713DD32FF31C}" destId="{4B955899-D24C-4B75-8A9B-2083ED9FEFB2}" srcOrd="0" destOrd="0" presId="urn:microsoft.com/office/officeart/2005/8/layout/orgChart1"/>
    <dgm:cxn modelId="{910EB69D-9D47-47AA-919B-7E91C396246C}" type="presParOf" srcId="{4B955899-D24C-4B75-8A9B-2083ED9FEFB2}" destId="{CABB9254-401F-47FB-B5AC-BA49531C772E}" srcOrd="0" destOrd="0" presId="urn:microsoft.com/office/officeart/2005/8/layout/orgChart1"/>
    <dgm:cxn modelId="{92616F49-E5FA-4CA4-8D9B-B6AF64DC0945}" type="presParOf" srcId="{4B955899-D24C-4B75-8A9B-2083ED9FEFB2}" destId="{D236623C-FDC4-42D4-ADC8-5BFDD90361DA}" srcOrd="1" destOrd="0" presId="urn:microsoft.com/office/officeart/2005/8/layout/orgChart1"/>
    <dgm:cxn modelId="{4CFABBFD-0507-4C24-B84C-36F56CAA05A4}" type="presParOf" srcId="{465AEAA9-2AF7-45FA-A04B-713DD32FF31C}" destId="{93F965C7-4059-4A8C-8840-FB0D9B41F25B}" srcOrd="1" destOrd="0" presId="urn:microsoft.com/office/officeart/2005/8/layout/orgChart1"/>
    <dgm:cxn modelId="{77DCF11E-25A2-4D2E-8C19-FB217C5C4E2E}" type="presParOf" srcId="{465AEAA9-2AF7-45FA-A04B-713DD32FF31C}" destId="{7E38B10D-B5DA-48EC-92DC-BCC17F48548F}" srcOrd="2" destOrd="0" presId="urn:microsoft.com/office/officeart/2005/8/layout/orgChart1"/>
    <dgm:cxn modelId="{1C891A0D-E0C5-4685-A85C-8B0320C7235E}" type="presParOf" srcId="{CBED3F7D-3D4A-4843-A89C-3C70476B1047}" destId="{83076875-5E98-47AC-8AD8-C387CF36F8A8}" srcOrd="2" destOrd="0" presId="urn:microsoft.com/office/officeart/2005/8/layout/orgChart1"/>
    <dgm:cxn modelId="{BA7A4AC5-D3A6-4D5C-ADCF-8FB0FBFC842F}" type="presParOf" srcId="{CBED3F7D-3D4A-4843-A89C-3C70476B1047}" destId="{68ECE06E-3F04-403F-994A-69CC99850EB6}" srcOrd="3" destOrd="0" presId="urn:microsoft.com/office/officeart/2005/8/layout/orgChart1"/>
    <dgm:cxn modelId="{69F52E30-8C91-4FD7-9F7F-BA50C448FAF9}" type="presParOf" srcId="{68ECE06E-3F04-403F-994A-69CC99850EB6}" destId="{F35CA0ED-AA2B-4767-81B2-9C502C698C80}" srcOrd="0" destOrd="0" presId="urn:microsoft.com/office/officeart/2005/8/layout/orgChart1"/>
    <dgm:cxn modelId="{E9ACCB78-CA63-47E3-9C6C-4B056652F635}" type="presParOf" srcId="{F35CA0ED-AA2B-4767-81B2-9C502C698C80}" destId="{EC4266C4-54BB-418C-911D-00A3F7B143E0}" srcOrd="0" destOrd="0" presId="urn:microsoft.com/office/officeart/2005/8/layout/orgChart1"/>
    <dgm:cxn modelId="{7AD1EEC4-717F-4092-822D-019862AF02C7}" type="presParOf" srcId="{F35CA0ED-AA2B-4767-81B2-9C502C698C80}" destId="{F1888C37-4C50-4EC7-9A6B-297487508C2D}" srcOrd="1" destOrd="0" presId="urn:microsoft.com/office/officeart/2005/8/layout/orgChart1"/>
    <dgm:cxn modelId="{27519742-EF3C-4BAB-8C2F-9567882BD6B2}" type="presParOf" srcId="{68ECE06E-3F04-403F-994A-69CC99850EB6}" destId="{5A64BFF2-9034-4BC5-B4F6-A783C6E02A08}" srcOrd="1" destOrd="0" presId="urn:microsoft.com/office/officeart/2005/8/layout/orgChart1"/>
    <dgm:cxn modelId="{F69B5825-C420-4A82-9890-6C4711F822C7}" type="presParOf" srcId="{68ECE06E-3F04-403F-994A-69CC99850EB6}" destId="{F9716B91-F615-425A-BD2C-5EFCF59E774B}" srcOrd="2" destOrd="0" presId="urn:microsoft.com/office/officeart/2005/8/layout/orgChart1"/>
    <dgm:cxn modelId="{B46B3A90-560B-4334-A5CE-43BBE0351B54}" type="presParOf" srcId="{F9716B91-F615-425A-BD2C-5EFCF59E774B}" destId="{3BC28CD6-C543-40C7-AEB0-339EFCCBF16C}" srcOrd="0" destOrd="0" presId="urn:microsoft.com/office/officeart/2005/8/layout/orgChart1"/>
    <dgm:cxn modelId="{58916078-96A2-4504-A76E-CC5E5E865526}" type="presParOf" srcId="{F9716B91-F615-425A-BD2C-5EFCF59E774B}" destId="{4B1042AD-0876-43F0-999F-2565CC4BF86C}" srcOrd="1" destOrd="0" presId="urn:microsoft.com/office/officeart/2005/8/layout/orgChart1"/>
    <dgm:cxn modelId="{B0342A8C-AEA1-4AE4-93EF-A9888F1634E0}" type="presParOf" srcId="{4B1042AD-0876-43F0-999F-2565CC4BF86C}" destId="{F191E10D-3DBB-4EC7-A3AE-78105C8700D4}" srcOrd="0" destOrd="0" presId="urn:microsoft.com/office/officeart/2005/8/layout/orgChart1"/>
    <dgm:cxn modelId="{A2D5CDF4-ABDC-4F69-89B0-C8646CC11438}" type="presParOf" srcId="{F191E10D-3DBB-4EC7-A3AE-78105C8700D4}" destId="{C624B0C2-1346-48F0-A220-FEE228FD17FA}" srcOrd="0" destOrd="0" presId="urn:microsoft.com/office/officeart/2005/8/layout/orgChart1"/>
    <dgm:cxn modelId="{F8FFF25B-B746-4906-B831-AF4A087B33B9}" type="presParOf" srcId="{F191E10D-3DBB-4EC7-A3AE-78105C8700D4}" destId="{7C4A3909-9BFD-4F12-B09E-76B927562979}" srcOrd="1" destOrd="0" presId="urn:microsoft.com/office/officeart/2005/8/layout/orgChart1"/>
    <dgm:cxn modelId="{31BB6B6E-082F-422E-BAEC-51DE3400EEC4}" type="presParOf" srcId="{4B1042AD-0876-43F0-999F-2565CC4BF86C}" destId="{42752A33-0582-4A4C-9316-6B97A624F625}" srcOrd="1" destOrd="0" presId="urn:microsoft.com/office/officeart/2005/8/layout/orgChart1"/>
    <dgm:cxn modelId="{021A7018-8419-4C84-B97D-9804570F2B96}" type="presParOf" srcId="{4B1042AD-0876-43F0-999F-2565CC4BF86C}" destId="{38757B12-9478-40D9-88C6-A0717843BE02}" srcOrd="2" destOrd="0" presId="urn:microsoft.com/office/officeart/2005/8/layout/orgChart1"/>
    <dgm:cxn modelId="{923BDB45-924F-489E-A1B2-FA950869CB6E}" type="presParOf" srcId="{F9716B91-F615-425A-BD2C-5EFCF59E774B}" destId="{06E16CC6-7E86-44A2-9567-43E433BE8910}" srcOrd="2" destOrd="0" presId="urn:microsoft.com/office/officeart/2005/8/layout/orgChart1"/>
    <dgm:cxn modelId="{9F257788-00EE-4D0F-94A3-A800C9FF59FD}" type="presParOf" srcId="{F9716B91-F615-425A-BD2C-5EFCF59E774B}" destId="{5FECDBFB-17FE-4A36-BD38-569839B77FD2}" srcOrd="3" destOrd="0" presId="urn:microsoft.com/office/officeart/2005/8/layout/orgChart1"/>
    <dgm:cxn modelId="{9B5402FE-439B-4F19-A5D2-DF3EBBA018C7}" type="presParOf" srcId="{5FECDBFB-17FE-4A36-BD38-569839B77FD2}" destId="{829E72A1-8954-46B4-9CCE-F7DF38F69E14}" srcOrd="0" destOrd="0" presId="urn:microsoft.com/office/officeart/2005/8/layout/orgChart1"/>
    <dgm:cxn modelId="{2CDAD7A7-8E22-4C5C-9812-86DB242BCA5D}" type="presParOf" srcId="{829E72A1-8954-46B4-9CCE-F7DF38F69E14}" destId="{426C756B-B4B0-4D50-9904-426260908B3F}" srcOrd="0" destOrd="0" presId="urn:microsoft.com/office/officeart/2005/8/layout/orgChart1"/>
    <dgm:cxn modelId="{77B77774-3A7F-4DEA-B1C6-CBB5B10EF4CA}" type="presParOf" srcId="{829E72A1-8954-46B4-9CCE-F7DF38F69E14}" destId="{E696674E-B141-4257-B940-411B8B91190C}" srcOrd="1" destOrd="0" presId="urn:microsoft.com/office/officeart/2005/8/layout/orgChart1"/>
    <dgm:cxn modelId="{D9869F20-C094-4B75-8A4C-2B24F9EB6609}" type="presParOf" srcId="{5FECDBFB-17FE-4A36-BD38-569839B77FD2}" destId="{7DF730A6-953C-410B-AA95-9771A8BF01D7}" srcOrd="1" destOrd="0" presId="urn:microsoft.com/office/officeart/2005/8/layout/orgChart1"/>
    <dgm:cxn modelId="{DB5B0824-F1F7-4D87-A888-4E02D7F200F8}" type="presParOf" srcId="{5FECDBFB-17FE-4A36-BD38-569839B77FD2}" destId="{DF653533-1A77-4B3A-838C-13B0FCFB5F12}" srcOrd="2" destOrd="0" presId="urn:microsoft.com/office/officeart/2005/8/layout/orgChart1"/>
    <dgm:cxn modelId="{A7044875-DAE9-49A2-AB96-CD75E3A2EF78}" type="presParOf" srcId="{F9716B91-F615-425A-BD2C-5EFCF59E774B}" destId="{8947DD38-DC6A-46A3-9082-A5E7AA8990F5}" srcOrd="4" destOrd="0" presId="urn:microsoft.com/office/officeart/2005/8/layout/orgChart1"/>
    <dgm:cxn modelId="{AAA42D76-A476-45B6-AB7F-8EE18B7539A8}" type="presParOf" srcId="{F9716B91-F615-425A-BD2C-5EFCF59E774B}" destId="{D01C5DB0-D6E7-41B9-B9B9-7B7BE70EEA81}" srcOrd="5" destOrd="0" presId="urn:microsoft.com/office/officeart/2005/8/layout/orgChart1"/>
    <dgm:cxn modelId="{21FB6E46-2A7B-4658-964D-1E7A78B6DF6A}" type="presParOf" srcId="{D01C5DB0-D6E7-41B9-B9B9-7B7BE70EEA81}" destId="{3736DEBC-D4A3-4975-B4B4-07E203D968EC}" srcOrd="0" destOrd="0" presId="urn:microsoft.com/office/officeart/2005/8/layout/orgChart1"/>
    <dgm:cxn modelId="{696C5AA5-6E80-4F58-8CAE-0CD1376832C0}" type="presParOf" srcId="{3736DEBC-D4A3-4975-B4B4-07E203D968EC}" destId="{C58DCC36-00B8-4763-A8B9-4FA00815E797}" srcOrd="0" destOrd="0" presId="urn:microsoft.com/office/officeart/2005/8/layout/orgChart1"/>
    <dgm:cxn modelId="{D6BA89D9-7A02-4E7D-987B-F490E969F3D5}" type="presParOf" srcId="{3736DEBC-D4A3-4975-B4B4-07E203D968EC}" destId="{E1B15B35-1FD9-4BFD-9C48-33BB8E4A2698}" srcOrd="1" destOrd="0" presId="urn:microsoft.com/office/officeart/2005/8/layout/orgChart1"/>
    <dgm:cxn modelId="{7DE914A2-F81E-4EC2-9F14-64DEB93FA366}" type="presParOf" srcId="{D01C5DB0-D6E7-41B9-B9B9-7B7BE70EEA81}" destId="{C2D4822A-3746-46EF-9D0B-783E73DF070F}" srcOrd="1" destOrd="0" presId="urn:microsoft.com/office/officeart/2005/8/layout/orgChart1"/>
    <dgm:cxn modelId="{0B9E4FDB-D558-4E16-8BB1-A5DC569896D1}" type="presParOf" srcId="{D01C5DB0-D6E7-41B9-B9B9-7B7BE70EEA81}" destId="{F92BE2CC-E6C7-4E90-8220-BFF3A1FA09B4}" srcOrd="2" destOrd="0" presId="urn:microsoft.com/office/officeart/2005/8/layout/orgChart1"/>
    <dgm:cxn modelId="{1F9278F6-4722-464F-B572-44746D7E2B74}" type="presParOf" srcId="{F9716B91-F615-425A-BD2C-5EFCF59E774B}" destId="{5793CC42-61AE-43C6-AA55-75E900AC70A8}" srcOrd="6" destOrd="0" presId="urn:microsoft.com/office/officeart/2005/8/layout/orgChart1"/>
    <dgm:cxn modelId="{C3C5BBB0-8340-4CF4-BDD3-4DACA9D88290}" type="presParOf" srcId="{F9716B91-F615-425A-BD2C-5EFCF59E774B}" destId="{78A2EB96-999F-4C57-9B1A-81608B30B8C5}" srcOrd="7" destOrd="0" presId="urn:microsoft.com/office/officeart/2005/8/layout/orgChart1"/>
    <dgm:cxn modelId="{2A3C10B0-23D3-4D10-90BA-22F7DF64E0DF}" type="presParOf" srcId="{78A2EB96-999F-4C57-9B1A-81608B30B8C5}" destId="{0CEBD6F5-E7C0-4E72-9E4C-92C4A2D896BC}" srcOrd="0" destOrd="0" presId="urn:microsoft.com/office/officeart/2005/8/layout/orgChart1"/>
    <dgm:cxn modelId="{BFEECCC3-EE65-47A5-B532-DC684A3D7C3E}" type="presParOf" srcId="{0CEBD6F5-E7C0-4E72-9E4C-92C4A2D896BC}" destId="{2EC29431-E51C-493E-9F05-E2A1CABDFCCF}" srcOrd="0" destOrd="0" presId="urn:microsoft.com/office/officeart/2005/8/layout/orgChart1"/>
    <dgm:cxn modelId="{5D758499-8AB9-47EB-8958-81606F7BF0F7}" type="presParOf" srcId="{0CEBD6F5-E7C0-4E72-9E4C-92C4A2D896BC}" destId="{633F25F7-24A9-4D63-853B-ED2E45CBB89B}" srcOrd="1" destOrd="0" presId="urn:microsoft.com/office/officeart/2005/8/layout/orgChart1"/>
    <dgm:cxn modelId="{329A69D5-60AF-4DC7-AAF0-3DE89DFD58C1}" type="presParOf" srcId="{78A2EB96-999F-4C57-9B1A-81608B30B8C5}" destId="{949E6DAB-4EB5-4300-8706-53B8F1525238}" srcOrd="1" destOrd="0" presId="urn:microsoft.com/office/officeart/2005/8/layout/orgChart1"/>
    <dgm:cxn modelId="{33478105-06A4-4E89-A8B9-7F67DA785376}" type="presParOf" srcId="{78A2EB96-999F-4C57-9B1A-81608B30B8C5}" destId="{7962C47E-A1D8-4841-AE08-BE1CFC0A6620}" srcOrd="2" destOrd="0" presId="urn:microsoft.com/office/officeart/2005/8/layout/orgChart1"/>
    <dgm:cxn modelId="{455B07C7-3119-4D08-9595-86EF583E02BC}" type="presParOf" srcId="{F9716B91-F615-425A-BD2C-5EFCF59E774B}" destId="{40000C42-42BB-4911-8CDF-494B8685FCB2}" srcOrd="8" destOrd="0" presId="urn:microsoft.com/office/officeart/2005/8/layout/orgChart1"/>
    <dgm:cxn modelId="{E707E505-1314-4032-A8A5-2FDE46688D94}" type="presParOf" srcId="{F9716B91-F615-425A-BD2C-5EFCF59E774B}" destId="{9DFEF77C-9702-4CF6-B750-466B5D877A67}" srcOrd="9" destOrd="0" presId="urn:microsoft.com/office/officeart/2005/8/layout/orgChart1"/>
    <dgm:cxn modelId="{FC7A0C48-1CC2-44F1-989D-C30B2027260D}" type="presParOf" srcId="{9DFEF77C-9702-4CF6-B750-466B5D877A67}" destId="{1C794FEE-D5D6-40B9-88AF-5E130424C367}" srcOrd="0" destOrd="0" presId="urn:microsoft.com/office/officeart/2005/8/layout/orgChart1"/>
    <dgm:cxn modelId="{6D7D4C0B-2874-4BFB-ACD2-89F355FB0287}" type="presParOf" srcId="{1C794FEE-D5D6-40B9-88AF-5E130424C367}" destId="{756FD9F6-9D76-4FCD-8743-2828215F9AF6}" srcOrd="0" destOrd="0" presId="urn:microsoft.com/office/officeart/2005/8/layout/orgChart1"/>
    <dgm:cxn modelId="{F83D5AC5-5A74-406B-9413-F780E4495793}" type="presParOf" srcId="{1C794FEE-D5D6-40B9-88AF-5E130424C367}" destId="{FBA69FA1-9694-42E9-9036-EB54FB375424}" srcOrd="1" destOrd="0" presId="urn:microsoft.com/office/officeart/2005/8/layout/orgChart1"/>
    <dgm:cxn modelId="{F1A1DD60-63CA-4172-85C5-91D1F848C115}" type="presParOf" srcId="{9DFEF77C-9702-4CF6-B750-466B5D877A67}" destId="{847F542E-B4E7-43D3-853A-5A80A1895AB8}" srcOrd="1" destOrd="0" presId="urn:microsoft.com/office/officeart/2005/8/layout/orgChart1"/>
    <dgm:cxn modelId="{16401783-D85D-4389-ABDC-BA62024FAECF}" type="presParOf" srcId="{9DFEF77C-9702-4CF6-B750-466B5D877A67}" destId="{5C27DB39-1291-4D53-96D8-A2F4950F8E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00C42-42BB-4911-8CDF-494B8685FCB2}">
      <dsp:nvSpPr>
        <dsp:cNvPr id="0" name=""/>
        <dsp:cNvSpPr/>
      </dsp:nvSpPr>
      <dsp:spPr>
        <a:xfrm>
          <a:off x="5596904" y="1888549"/>
          <a:ext cx="163815" cy="2933073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3135671"/>
              </a:lnTo>
              <a:lnTo>
                <a:pt x="0" y="3135671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3CC42-61AE-43C6-AA55-75E900AC70A8}">
      <dsp:nvSpPr>
        <dsp:cNvPr id="0" name=""/>
        <dsp:cNvSpPr/>
      </dsp:nvSpPr>
      <dsp:spPr>
        <a:xfrm>
          <a:off x="5760719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7DD38-DC6A-46A3-9082-A5E7AA8990F5}">
      <dsp:nvSpPr>
        <dsp:cNvPr id="0" name=""/>
        <dsp:cNvSpPr/>
      </dsp:nvSpPr>
      <dsp:spPr>
        <a:xfrm>
          <a:off x="5596904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16CC6-7E86-44A2-9567-43E433BE8910}">
      <dsp:nvSpPr>
        <dsp:cNvPr id="0" name=""/>
        <dsp:cNvSpPr/>
      </dsp:nvSpPr>
      <dsp:spPr>
        <a:xfrm>
          <a:off x="5760719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8CD6-C543-40C7-AEB0-339EFCCBF16C}">
      <dsp:nvSpPr>
        <dsp:cNvPr id="0" name=""/>
        <dsp:cNvSpPr/>
      </dsp:nvSpPr>
      <dsp:spPr>
        <a:xfrm>
          <a:off x="5596904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76875-5E98-47AC-8AD8-C387CF36F8A8}">
      <dsp:nvSpPr>
        <dsp:cNvPr id="0" name=""/>
        <dsp:cNvSpPr/>
      </dsp:nvSpPr>
      <dsp:spPr>
        <a:xfrm>
          <a:off x="3872943" y="780846"/>
          <a:ext cx="1107703" cy="71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184216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0C7F8-ED2C-4E59-99F3-C06CE170CDC3}">
      <dsp:nvSpPr>
        <dsp:cNvPr id="0" name=""/>
        <dsp:cNvSpPr/>
      </dsp:nvSpPr>
      <dsp:spPr>
        <a:xfrm>
          <a:off x="1985167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4"/>
              </a:lnTo>
              <a:lnTo>
                <a:pt x="17513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9946F-6ED7-4079-BA82-D15BAC0E33E3}">
      <dsp:nvSpPr>
        <dsp:cNvPr id="0" name=""/>
        <dsp:cNvSpPr/>
      </dsp:nvSpPr>
      <dsp:spPr>
        <a:xfrm>
          <a:off x="1821351" y="1888549"/>
          <a:ext cx="163815" cy="1825370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1951454"/>
              </a:lnTo>
              <a:lnTo>
                <a:pt x="0" y="1951454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FECB6-25A8-4C06-A739-C40F8C8B40C2}">
      <dsp:nvSpPr>
        <dsp:cNvPr id="0" name=""/>
        <dsp:cNvSpPr/>
      </dsp:nvSpPr>
      <dsp:spPr>
        <a:xfrm>
          <a:off x="1985167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38"/>
              </a:lnTo>
              <a:lnTo>
                <a:pt x="17513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81A9F-5B6B-46CB-B773-69439FBAC069}">
      <dsp:nvSpPr>
        <dsp:cNvPr id="0" name=""/>
        <dsp:cNvSpPr/>
      </dsp:nvSpPr>
      <dsp:spPr>
        <a:xfrm>
          <a:off x="1821351" y="1888549"/>
          <a:ext cx="163815" cy="717667"/>
        </a:xfrm>
        <a:custGeom>
          <a:avLst/>
          <a:gdLst/>
          <a:ahLst/>
          <a:cxnLst/>
          <a:rect l="0" t="0" r="0" b="0"/>
          <a:pathLst>
            <a:path>
              <a:moveTo>
                <a:pt x="175130" y="0"/>
              </a:moveTo>
              <a:lnTo>
                <a:pt x="175130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64C1-47EC-42AC-8A3A-7A1DBEBA0042}">
      <dsp:nvSpPr>
        <dsp:cNvPr id="0" name=""/>
        <dsp:cNvSpPr/>
      </dsp:nvSpPr>
      <dsp:spPr>
        <a:xfrm>
          <a:off x="2765240" y="780846"/>
          <a:ext cx="1107703" cy="717667"/>
        </a:xfrm>
        <a:custGeom>
          <a:avLst/>
          <a:gdLst/>
          <a:ahLst/>
          <a:cxnLst/>
          <a:rect l="0" t="0" r="0" b="0"/>
          <a:pathLst>
            <a:path>
              <a:moveTo>
                <a:pt x="1184216" y="0"/>
              </a:moveTo>
              <a:lnTo>
                <a:pt x="1184216" y="767238"/>
              </a:lnTo>
              <a:lnTo>
                <a:pt x="0" y="767238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07C31-BA5B-4890-AD42-09B8040359D3}">
      <dsp:nvSpPr>
        <dsp:cNvPr id="0" name=""/>
        <dsp:cNvSpPr/>
      </dsp:nvSpPr>
      <dsp:spPr>
        <a:xfrm>
          <a:off x="3092870" y="773"/>
          <a:ext cx="1560145" cy="780072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/>
            </a:gs>
            <a:gs pos="100000">
              <a:srgbClr val="5B9BD5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u="none" kern="1200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ประเภทบุคลากร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u="none" kern="1200" dirty="0"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จำแนกตามภารกิจ</a:t>
          </a:r>
        </a:p>
      </dsp:txBody>
      <dsp:txXfrm>
        <a:off x="3092870" y="773"/>
        <a:ext cx="1560145" cy="780072"/>
      </dsp:txXfrm>
    </dsp:sp>
    <dsp:sp modelId="{147FAAE3-D1CA-42B8-A4C4-022A58A19CFC}">
      <dsp:nvSpPr>
        <dsp:cNvPr id="0" name=""/>
        <dsp:cNvSpPr/>
      </dsp:nvSpPr>
      <dsp:spPr>
        <a:xfrm>
          <a:off x="1205094" y="1108477"/>
          <a:ext cx="1560145" cy="780072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สายวิชาการ</a:t>
          </a:r>
        </a:p>
      </dsp:txBody>
      <dsp:txXfrm>
        <a:off x="1205094" y="1108477"/>
        <a:ext cx="1560145" cy="780072"/>
      </dsp:txXfrm>
    </dsp:sp>
    <dsp:sp modelId="{44FDF70B-B168-4F11-964B-10BCF7C895A6}">
      <dsp:nvSpPr>
        <dsp:cNvPr id="0" name=""/>
        <dsp:cNvSpPr/>
      </dsp:nvSpPr>
      <dsp:spPr>
        <a:xfrm>
          <a:off x="261206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พนักงานสายวิชาการ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(อาจารย์+นักวิจัย)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261206" y="2216180"/>
        <a:ext cx="1560145" cy="780072"/>
      </dsp:txXfrm>
    </dsp:sp>
    <dsp:sp modelId="{08C646BE-E612-4FDA-A15E-F6283CD4E7A1}">
      <dsp:nvSpPr>
        <dsp:cNvPr id="0" name=""/>
        <dsp:cNvSpPr/>
      </dsp:nvSpPr>
      <dsp:spPr>
        <a:xfrm>
          <a:off x="2148982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ข้าราชการกลุ่มวิชาการและกลุ่มเชี่ยวชาญเฉพาะ(นักวิจัย)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2148982" y="2216180"/>
        <a:ext cx="1560145" cy="780072"/>
      </dsp:txXfrm>
    </dsp:sp>
    <dsp:sp modelId="{5B3E9B9E-0F60-4461-979A-F10D4375B563}">
      <dsp:nvSpPr>
        <dsp:cNvPr id="0" name=""/>
        <dsp:cNvSpPr/>
      </dsp:nvSpPr>
      <dsp:spPr>
        <a:xfrm>
          <a:off x="261206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พนักงานแบบไม่ประจำ(อาจารย์+นักวิจัย)</a:t>
          </a:r>
        </a:p>
      </dsp:txBody>
      <dsp:txXfrm>
        <a:off x="261206" y="3323884"/>
        <a:ext cx="1560145" cy="780072"/>
      </dsp:txXfrm>
    </dsp:sp>
    <dsp:sp modelId="{CABB9254-401F-47FB-B5AC-BA49531C772E}">
      <dsp:nvSpPr>
        <dsp:cNvPr id="0" name=""/>
        <dsp:cNvSpPr/>
      </dsp:nvSpPr>
      <dsp:spPr>
        <a:xfrm>
          <a:off x="2148982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 (อาจารย์+นักวิจัย)</a:t>
          </a:r>
        </a:p>
      </dsp:txBody>
      <dsp:txXfrm>
        <a:off x="2148982" y="3323884"/>
        <a:ext cx="1560145" cy="780072"/>
      </dsp:txXfrm>
    </dsp:sp>
    <dsp:sp modelId="{EC4266C4-54BB-418C-911D-00A3F7B143E0}">
      <dsp:nvSpPr>
        <dsp:cNvPr id="0" name=""/>
        <dsp:cNvSpPr/>
      </dsp:nvSpPr>
      <dsp:spPr>
        <a:xfrm>
          <a:off x="4980646" y="1108477"/>
          <a:ext cx="1560145" cy="780072"/>
        </a:xfrm>
        <a:prstGeom prst="rect">
          <a:avLst/>
        </a:prstGeom>
        <a:gradFill rotWithShape="0">
          <a:gsLst>
            <a:gs pos="0">
              <a:srgbClr val="FFC000">
                <a:lumMod val="40000"/>
                <a:lumOff val="60000"/>
              </a:srgbClr>
            </a:gs>
            <a:gs pos="50000">
              <a:sysClr val="window" lastClr="FFFFFF"/>
            </a:gs>
            <a:gs pos="100000">
              <a:srgbClr val="FFC000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sp:txBody>
      <dsp:txXfrm>
        <a:off x="4980646" y="1108477"/>
        <a:ext cx="1560145" cy="780072"/>
      </dsp:txXfrm>
    </dsp:sp>
    <dsp:sp modelId="{C624B0C2-1346-48F0-A220-FEE228FD17FA}">
      <dsp:nvSpPr>
        <dsp:cNvPr id="0" name=""/>
        <dsp:cNvSpPr/>
      </dsp:nvSpPr>
      <dsp:spPr>
        <a:xfrm>
          <a:off x="4036758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สายวิชาชีพอื่นๆ</a:t>
          </a:r>
        </a:p>
      </dsp:txBody>
      <dsp:txXfrm>
        <a:off x="4036758" y="2216180"/>
        <a:ext cx="1560145" cy="780072"/>
      </dsp:txXfrm>
    </dsp:sp>
    <dsp:sp modelId="{426C756B-B4B0-4D50-9904-426260908B3F}">
      <dsp:nvSpPr>
        <dsp:cNvPr id="0" name=""/>
        <dsp:cNvSpPr/>
      </dsp:nvSpPr>
      <dsp:spPr>
        <a:xfrm>
          <a:off x="5924535" y="2216180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ข้าราชการกลุ่มเชี่ยวชาญเฉพาะ (ไม่ใช่นักวิจัย)         และกลุ่มทั่วไป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5924535" y="2216180"/>
        <a:ext cx="1560145" cy="780072"/>
      </dsp:txXfrm>
    </dsp:sp>
    <dsp:sp modelId="{C58DCC36-00B8-4763-A8B9-4FA00815E797}">
      <dsp:nvSpPr>
        <dsp:cNvPr id="0" name=""/>
        <dsp:cNvSpPr/>
      </dsp:nvSpPr>
      <dsp:spPr>
        <a:xfrm>
          <a:off x="4036758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ลูกจ้างประจำ</a:t>
          </a:r>
        </a:p>
      </dsp:txBody>
      <dsp:txXfrm>
        <a:off x="4036758" y="3323884"/>
        <a:ext cx="1560145" cy="780072"/>
      </dsp:txXfrm>
    </dsp:sp>
    <dsp:sp modelId="{2EC29431-E51C-493E-9F05-E2A1CABDFCCF}">
      <dsp:nvSpPr>
        <dsp:cNvPr id="0" name=""/>
        <dsp:cNvSpPr/>
      </dsp:nvSpPr>
      <dsp:spPr>
        <a:xfrm>
          <a:off x="5924535" y="3323884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พนักงานแบบไม่ประจำ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</a:p>
      </dsp:txBody>
      <dsp:txXfrm>
        <a:off x="5924535" y="3323884"/>
        <a:ext cx="1560145" cy="780072"/>
      </dsp:txXfrm>
    </dsp:sp>
    <dsp:sp modelId="{756FD9F6-9D76-4FCD-8743-2828215F9AF6}">
      <dsp:nvSpPr>
        <dsp:cNvPr id="0" name=""/>
        <dsp:cNvSpPr/>
      </dsp:nvSpPr>
      <dsp:spPr>
        <a:xfrm>
          <a:off x="4036758" y="4431587"/>
          <a:ext cx="1560145" cy="780072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ysClr val="window" lastClr="FFFFFF">
                <a:lumMod val="95000"/>
              </a:sys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ลูกจ้างของมหาวิทยาลัย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1600" b="1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/>
            </a:rPr>
            <a:t>(สายวิชาชีพอื่นๆ)</a:t>
          </a:r>
          <a:endParaRPr lang="th-TH" sz="16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/>
          </a:endParaRPr>
        </a:p>
      </dsp:txBody>
      <dsp:txXfrm>
        <a:off x="4036758" y="4431587"/>
        <a:ext cx="1560145" cy="780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7" y="2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>
              <a:defRPr sz="1200"/>
            </a:lvl1pPr>
          </a:lstStyle>
          <a:p>
            <a:fld id="{72EFDD88-E63E-4B43-9FC2-7EB19BE2211B}" type="datetimeFigureOut">
              <a:rPr lang="th-TH" smtClean="0"/>
              <a:t>06/10/65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7" y="9720755"/>
            <a:ext cx="3077137" cy="513858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>
              <a:defRPr sz="1200"/>
            </a:lvl1pPr>
          </a:lstStyle>
          <a:p>
            <a:fld id="{2BEC6365-B269-412E-9D55-C67646CC25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74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5F9C-F4A6-43A8-B729-638E76EACC60}" type="datetimeFigureOut">
              <a:rPr lang="th-TH" smtClean="0"/>
              <a:t>06/10/65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F7CFB-BA76-4B96-9622-32CADE72AF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519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7CFB-BA76-4B96-9622-32CADE72AF5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79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5478" y="-19050"/>
            <a:ext cx="12197478" cy="68770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210585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 userDrawn="1"/>
        </p:nvSpPr>
        <p:spPr>
          <a:xfrm>
            <a:off x="444712" y="6465211"/>
            <a:ext cx="378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King Mongkut's University of Technology Thonburi</a:t>
            </a:r>
            <a:endParaRPr lang="en-US" sz="1200" b="0" i="0" u="none" kern="1200" dirty="0">
              <a:solidFill>
                <a:schemeClr val="bg1"/>
              </a:solidFill>
              <a:effectLst/>
              <a:latin typeface="Gravity" panose="00000500000000000000" pitchFamily="50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66869" y="6465210"/>
            <a:ext cx="2098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International Affairs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Gravity" panose="00000500000000000000" pitchFamily="50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90" y="947853"/>
            <a:ext cx="2023020" cy="20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5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18" y="20493"/>
            <a:ext cx="8249250" cy="68580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18" y="0"/>
            <a:ext cx="822703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6906" y="0"/>
            <a:ext cx="4073624" cy="68784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567298" y="986362"/>
            <a:ext cx="2399371" cy="21075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 userDrawn="1"/>
        </p:nvSpPr>
        <p:spPr>
          <a:xfrm>
            <a:off x="3579541" y="679161"/>
            <a:ext cx="8240752" cy="554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 userDrawn="1"/>
        </p:nvSpPr>
        <p:spPr>
          <a:xfrm>
            <a:off x="428748" y="1500120"/>
            <a:ext cx="2040672" cy="1293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9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7939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4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053547"/>
            <a:ext cx="12192000" cy="5331753"/>
          </a:xfrm>
          <a:prstGeom prst="rect">
            <a:avLst/>
          </a:prstGeom>
          <a:blipFill dpi="0" rotWithShape="1">
            <a:blip r:embed="rId3"/>
            <a:srcRect/>
            <a:stretch>
              <a:fillRect l="-17000" t="-42000" b="-4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th-TH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53547"/>
            <a:ext cx="12192000" cy="533175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388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1673" y="6444476"/>
            <a:ext cx="269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International Affairs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0647" y="1358323"/>
            <a:ext cx="2955074" cy="1389932"/>
          </a:xfrm>
          <a:prstGeom prst="rect">
            <a:avLst/>
          </a:prstGeom>
        </p:spPr>
        <p:txBody>
          <a:bodyPr anchor="b"/>
          <a:lstStyle>
            <a:lvl1pPr algn="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035059" y="820157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6741929" y="820157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/>
          </p:nvPr>
        </p:nvSpPr>
        <p:spPr>
          <a:xfrm>
            <a:off x="9448799" y="820157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4035059" y="3481582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4" name="Picture Placeholder 2"/>
          <p:cNvSpPr>
            <a:spLocks noGrp="1"/>
          </p:cNvSpPr>
          <p:nvPr>
            <p:ph type="pic" idx="16"/>
          </p:nvPr>
        </p:nvSpPr>
        <p:spPr>
          <a:xfrm>
            <a:off x="6741929" y="3481582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9448799" y="3481582"/>
            <a:ext cx="2449551" cy="2449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241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1673" y="6444476"/>
            <a:ext cx="269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International Affairs Office</a:t>
            </a:r>
            <a:endParaRPr lang="en-US" sz="1200" b="0" i="0" u="none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56517"/>
            <a:ext cx="2955074" cy="1389932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035059" y="353849"/>
            <a:ext cx="5156421" cy="3002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9389327" y="353849"/>
            <a:ext cx="2802673" cy="1773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/>
          </p:nvPr>
        </p:nvSpPr>
        <p:spPr>
          <a:xfrm>
            <a:off x="9389327" y="2263697"/>
            <a:ext cx="2802673" cy="3802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5264567" y="3572071"/>
            <a:ext cx="3926913" cy="3285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389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1673" y="6444476"/>
            <a:ext cx="3159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Gravity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91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4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81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90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ข้อมูล ณ 31 ธ.ค. 62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255D-DC78-8543-AA9F-2A47C36A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471" y="230188"/>
            <a:ext cx="10396329" cy="616528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470" y="1361661"/>
            <a:ext cx="10396329" cy="4815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957471" y="846715"/>
            <a:ext cx="10396329" cy="514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56861" y="846715"/>
            <a:ext cx="71230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9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9681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30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83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188"/>
            <a:ext cx="616527" cy="61652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2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ข้อมูล ณ 31 ธ.ค.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7C453-1EA5-4797-905B-81C527BE3193}" type="slidenum">
              <a:rPr lang="th-TH" smtClean="0"/>
              <a:t>‹#›</a:t>
            </a:fld>
            <a:endParaRPr lang="th-TH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3131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8" name="TextBox 7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96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3620" y="0"/>
            <a:ext cx="608838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/>
          <p:cNvSpPr/>
          <p:nvPr userDrawn="1"/>
        </p:nvSpPr>
        <p:spPr>
          <a:xfrm>
            <a:off x="1428750" y="987425"/>
            <a:ext cx="3137287" cy="313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 userDrawn="1"/>
        </p:nvSpPr>
        <p:spPr>
          <a:xfrm>
            <a:off x="1586474" y="1145149"/>
            <a:ext cx="2821838" cy="2821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30" y="2088108"/>
            <a:ext cx="2568082" cy="1631088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402592" y="4282436"/>
            <a:ext cx="3163446" cy="1443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89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0898"/>
            <a:ext cx="616527" cy="61652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1673" y="6444476"/>
            <a:ext cx="331404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KMUTT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Gravity" panose="00000500000000000000" pitchFamily="50" charset="0"/>
                <a:ea typeface="+mn-ea"/>
                <a:cs typeface="+mn-cs"/>
              </a:rPr>
              <a:t>  |  </a:t>
            </a:r>
            <a:r>
              <a:rPr lang="en-US" sz="1200" b="0" i="0" u="none" strike="noStrike" kern="1200" baseline="0" dirty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Human Resource Management Office</a:t>
            </a:r>
            <a:endParaRPr lang="en-US" sz="1200" b="0" i="0" u="none" kern="1200" dirty="0">
              <a:solidFill>
                <a:schemeClr val="accent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66038" y="0"/>
            <a:ext cx="7625962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1673" y="2646546"/>
            <a:ext cx="3727838" cy="1631088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221673" y="4396374"/>
            <a:ext cx="3163446" cy="388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17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8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7" r:id="rId8"/>
    <p:sldLayoutId id="2147483678" r:id="rId9"/>
    <p:sldLayoutId id="2147483668" r:id="rId10"/>
    <p:sldLayoutId id="2147483675" r:id="rId11"/>
    <p:sldLayoutId id="2147483676" r:id="rId12"/>
    <p:sldLayoutId id="2147483673" r:id="rId13"/>
    <p:sldLayoutId id="2147483674" r:id="rId14"/>
    <p:sldLayoutId id="2147483669" r:id="rId15"/>
    <p:sldLayoutId id="2147483670" r:id="rId16"/>
    <p:sldLayoutId id="2147483671" r:id="rId17"/>
    <p:sldLayoutId id="2147483672" r:id="rId18"/>
    <p:sldLayoutId id="2147483679" r:id="rId19"/>
    <p:sldLayoutId id="2147483680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0"/>
            <a:ext cx="6846277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2060816"/>
            <a:ext cx="53457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รายงานสถานภาพบุคลากร</a:t>
            </a:r>
          </a:p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มหาวิทยาลัยเทคโนโลยีพระจอมเกล้าธนบุรี</a:t>
            </a:r>
          </a:p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 ณ วันที่ 30 กันยายน 2565</a:t>
            </a:r>
          </a:p>
          <a:p>
            <a:pPr algn="ctr" defTabSz="755556">
              <a:spcBef>
                <a:spcPct val="200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โดยสำนักงานบริหารทรัพยากรบุคคล</a:t>
            </a:r>
          </a:p>
          <a:p>
            <a:pPr algn="ctr" defTabSz="755556">
              <a:spcBef>
                <a:spcPct val="20000"/>
              </a:spcBef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กลุ่มงานค่าตอบแทน สิทธิประโยชน์ฯ)</a:t>
            </a:r>
          </a:p>
          <a:p>
            <a:pPr algn="ctr" defTabSz="755556">
              <a:spcBef>
                <a:spcPct val="20000"/>
              </a:spcBef>
            </a:pP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991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903301" y="-78515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กลุ่มวิชาการจำแนกตามประเภทบุคลากร</a:t>
            </a:r>
            <a:endParaRPr lang="en-US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44540"/>
              </p:ext>
            </p:extLst>
          </p:nvPr>
        </p:nvGraphicFramePr>
        <p:xfrm>
          <a:off x="903301" y="1989592"/>
          <a:ext cx="5534942" cy="33905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423">
                  <a:extLst>
                    <a:ext uri="{9D8B030D-6E8A-4147-A177-3AD203B41FA5}">
                      <a16:colId xmlns:a16="http://schemas.microsoft.com/office/drawing/2014/main" val="1040429996"/>
                    </a:ext>
                  </a:extLst>
                </a:gridCol>
                <a:gridCol w="610491">
                  <a:extLst>
                    <a:ext uri="{9D8B030D-6E8A-4147-A177-3AD203B41FA5}">
                      <a16:colId xmlns:a16="http://schemas.microsoft.com/office/drawing/2014/main" val="950758640"/>
                    </a:ext>
                  </a:extLst>
                </a:gridCol>
                <a:gridCol w="610491">
                  <a:extLst>
                    <a:ext uri="{9D8B030D-6E8A-4147-A177-3AD203B41FA5}">
                      <a16:colId xmlns:a16="http://schemas.microsoft.com/office/drawing/2014/main" val="333532178"/>
                    </a:ext>
                  </a:extLst>
                </a:gridCol>
                <a:gridCol w="610491">
                  <a:extLst>
                    <a:ext uri="{9D8B030D-6E8A-4147-A177-3AD203B41FA5}">
                      <a16:colId xmlns:a16="http://schemas.microsoft.com/office/drawing/2014/main" val="237976513"/>
                    </a:ext>
                  </a:extLst>
                </a:gridCol>
                <a:gridCol w="631968">
                  <a:extLst>
                    <a:ext uri="{9D8B030D-6E8A-4147-A177-3AD203B41FA5}">
                      <a16:colId xmlns:a16="http://schemas.microsoft.com/office/drawing/2014/main" val="1584074746"/>
                    </a:ext>
                  </a:extLst>
                </a:gridCol>
                <a:gridCol w="697914">
                  <a:extLst>
                    <a:ext uri="{9D8B030D-6E8A-4147-A177-3AD203B41FA5}">
                      <a16:colId xmlns:a16="http://schemas.microsoft.com/office/drawing/2014/main" val="386211007"/>
                    </a:ext>
                  </a:extLst>
                </a:gridCol>
                <a:gridCol w="652761">
                  <a:extLst>
                    <a:ext uri="{9D8B030D-6E8A-4147-A177-3AD203B41FA5}">
                      <a16:colId xmlns:a16="http://schemas.microsoft.com/office/drawing/2014/main" val="2963029693"/>
                    </a:ext>
                  </a:extLst>
                </a:gridCol>
                <a:gridCol w="582403">
                  <a:extLst>
                    <a:ext uri="{9D8B030D-6E8A-4147-A177-3AD203B41FA5}">
                      <a16:colId xmlns:a16="http://schemas.microsoft.com/office/drawing/2014/main" val="465726254"/>
                    </a:ext>
                  </a:extLst>
                </a:gridCol>
              </a:tblGrid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ประเภทบุคลากร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th-TH" sz="16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th-TH" sz="16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544895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80749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พนักงานแบบประจำ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682</a:t>
                      </a:r>
                      <a:endParaRPr lang="th-TH" sz="1600" b="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673</a:t>
                      </a:r>
                      <a:endParaRPr lang="th-TH" sz="1600" b="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668</a:t>
                      </a:r>
                      <a:endParaRPr lang="th-TH" sz="1600" b="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b="0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  <a:endParaRPr lang="th-TH" sz="1600" b="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654</a:t>
                      </a:r>
                      <a:endParaRPr lang="th-TH" sz="1600" b="0" i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753229"/>
                  </a:ext>
                </a:extLst>
              </a:tr>
              <a:tr h="51063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พนักงานแบบไม่ประจำ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37133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ลูกจ้างมหาวิทยาลัย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502145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850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839204"/>
                  </a:ext>
                </a:extLst>
              </a:tr>
              <a:tr h="380855"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2341240"/>
                  </a:ext>
                </a:extLst>
              </a:tr>
            </a:tbl>
          </a:graphicData>
        </a:graphic>
      </p:graphicFrame>
      <p:sp>
        <p:nvSpPr>
          <p:cNvPr id="2" name="กล่องข้อความ 1"/>
          <p:cNvSpPr txBox="1"/>
          <p:nvPr/>
        </p:nvSpPr>
        <p:spPr>
          <a:xfrm>
            <a:off x="3840685" y="5447262"/>
            <a:ext cx="283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เฉลี่ยจำนวนที่เพิ่มขึ้น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0.54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0888C6-C195-49A4-B45E-01D1D1267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618622"/>
              </p:ext>
            </p:extLst>
          </p:nvPr>
        </p:nvGraphicFramePr>
        <p:xfrm>
          <a:off x="5882640" y="949073"/>
          <a:ext cx="674624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67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68362"/>
              </p:ext>
            </p:extLst>
          </p:nvPr>
        </p:nvGraphicFramePr>
        <p:xfrm>
          <a:off x="419382" y="1574800"/>
          <a:ext cx="6695096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1979">
                  <a:extLst>
                    <a:ext uri="{9D8B030D-6E8A-4147-A177-3AD203B41FA5}">
                      <a16:colId xmlns:a16="http://schemas.microsoft.com/office/drawing/2014/main" val="1040429996"/>
                    </a:ext>
                  </a:extLst>
                </a:gridCol>
                <a:gridCol w="628208">
                  <a:extLst>
                    <a:ext uri="{9D8B030D-6E8A-4147-A177-3AD203B41FA5}">
                      <a16:colId xmlns:a16="http://schemas.microsoft.com/office/drawing/2014/main" val="1690623634"/>
                    </a:ext>
                  </a:extLst>
                </a:gridCol>
                <a:gridCol w="653475">
                  <a:extLst>
                    <a:ext uri="{9D8B030D-6E8A-4147-A177-3AD203B41FA5}">
                      <a16:colId xmlns:a16="http://schemas.microsoft.com/office/drawing/2014/main" val="65786485"/>
                    </a:ext>
                  </a:extLst>
                </a:gridCol>
                <a:gridCol w="653475">
                  <a:extLst>
                    <a:ext uri="{9D8B030D-6E8A-4147-A177-3AD203B41FA5}">
                      <a16:colId xmlns:a16="http://schemas.microsoft.com/office/drawing/2014/main" val="3865340736"/>
                    </a:ext>
                  </a:extLst>
                </a:gridCol>
                <a:gridCol w="653475">
                  <a:extLst>
                    <a:ext uri="{9D8B030D-6E8A-4147-A177-3AD203B41FA5}">
                      <a16:colId xmlns:a16="http://schemas.microsoft.com/office/drawing/2014/main" val="411521221"/>
                    </a:ext>
                  </a:extLst>
                </a:gridCol>
                <a:gridCol w="640453">
                  <a:extLst>
                    <a:ext uri="{9D8B030D-6E8A-4147-A177-3AD203B41FA5}">
                      <a16:colId xmlns:a16="http://schemas.microsoft.com/office/drawing/2014/main" val="1862283669"/>
                    </a:ext>
                  </a:extLst>
                </a:gridCol>
                <a:gridCol w="611354">
                  <a:extLst>
                    <a:ext uri="{9D8B030D-6E8A-4147-A177-3AD203B41FA5}">
                      <a16:colId xmlns:a16="http://schemas.microsoft.com/office/drawing/2014/main" val="386211007"/>
                    </a:ext>
                  </a:extLst>
                </a:gridCol>
                <a:gridCol w="643532">
                  <a:extLst>
                    <a:ext uri="{9D8B030D-6E8A-4147-A177-3AD203B41FA5}">
                      <a16:colId xmlns:a16="http://schemas.microsoft.com/office/drawing/2014/main" val="2963029693"/>
                    </a:ext>
                  </a:extLst>
                </a:gridCol>
                <a:gridCol w="619145">
                  <a:extLst>
                    <a:ext uri="{9D8B030D-6E8A-4147-A177-3AD203B41FA5}">
                      <a16:colId xmlns:a16="http://schemas.microsoft.com/office/drawing/2014/main" val="46572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เฉลี่ย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</a:t>
                      </a:r>
                      <a:r>
                        <a:rPr lang="en-US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2562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2560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2559</a:t>
                      </a:r>
                      <a:endParaRPr lang="th-TH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544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อาจารย์และนักวิจัย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421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402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473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8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-3.83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-11.25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43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264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242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223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220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75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8602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151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134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129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130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3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-3.59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660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  <a:endParaRPr lang="th-TH" sz="16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50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-6.25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-5.88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01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871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844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850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863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842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843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839204"/>
                  </a:ext>
                </a:extLst>
              </a:tr>
            </a:tbl>
          </a:graphicData>
        </a:graphic>
      </p:graphicFrame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927409" y="212362"/>
            <a:ext cx="3727838" cy="1631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กลุ่มวิชาการจำแนกตามประเภทบุคลากร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ตัวแทนข้อความ 3"/>
          <p:cNvSpPr txBox="1">
            <a:spLocks/>
          </p:cNvSpPr>
          <p:nvPr/>
        </p:nvSpPr>
        <p:spPr>
          <a:xfrm>
            <a:off x="419382" y="5804049"/>
            <a:ext cx="3163446" cy="388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และลูกจ้างมหาวิทยาลัย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3F3EAC6-177D-4E1E-BF29-7A1A18D55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428451"/>
              </p:ext>
            </p:extLst>
          </p:nvPr>
        </p:nvGraphicFramePr>
        <p:xfrm>
          <a:off x="7315200" y="1734137"/>
          <a:ext cx="4635465" cy="416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13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2283597"/>
            <a:ext cx="2393626" cy="1422782"/>
          </a:xfrm>
        </p:spPr>
        <p:txBody>
          <a:bodyPr/>
          <a:lstStyle/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กลุ่มวิชาการ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กลุ่มผู้สอน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735 ราย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164983"/>
              </p:ext>
            </p:extLst>
          </p:nvPr>
        </p:nvGraphicFramePr>
        <p:xfrm>
          <a:off x="2661981" y="463617"/>
          <a:ext cx="2862418" cy="26145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419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พนักงานแบบประจำและข้าราชการ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993074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52181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780169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graphicFrame>
        <p:nvGraphicFramePr>
          <p:cNvPr id="8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958612"/>
              </p:ext>
            </p:extLst>
          </p:nvPr>
        </p:nvGraphicFramePr>
        <p:xfrm>
          <a:off x="2661981" y="3327132"/>
          <a:ext cx="2862418" cy="2834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419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พนักงานแบบไม่ประจำและลูกจ้างมหาวิทยาลัย	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993074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52181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780169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graphicFrame>
        <p:nvGraphicFramePr>
          <p:cNvPr id="10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943942"/>
              </p:ext>
            </p:extLst>
          </p:nvPr>
        </p:nvGraphicFramePr>
        <p:xfrm>
          <a:off x="7937610" y="631220"/>
          <a:ext cx="2862418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พนักงานแบบประจำและข้าราชการ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นักวิจัย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993074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รองศาสตราจารย์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52181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graphicFrame>
        <p:nvGraphicFramePr>
          <p:cNvPr id="11" name="ตัวแทนเนื้อหา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648057"/>
              </p:ext>
            </p:extLst>
          </p:nvPr>
        </p:nvGraphicFramePr>
        <p:xfrm>
          <a:off x="7937610" y="3327132"/>
          <a:ext cx="2862418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374">
                  <a:extLst>
                    <a:ext uri="{9D8B030D-6E8A-4147-A177-3AD203B41FA5}">
                      <a16:colId xmlns:a16="http://schemas.microsoft.com/office/drawing/2014/main" val="1975817904"/>
                    </a:ext>
                  </a:extLst>
                </a:gridCol>
                <a:gridCol w="1303044">
                  <a:extLst>
                    <a:ext uri="{9D8B030D-6E8A-4147-A177-3AD203B41FA5}">
                      <a16:colId xmlns:a16="http://schemas.microsoft.com/office/drawing/2014/main" val="4193875499"/>
                    </a:ext>
                  </a:extLst>
                </a:gridCol>
              </a:tblGrid>
              <a:tr h="419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พนักงานแบบไม่ประจำและลูกจ้างมหาวิทยาลัย	</a:t>
                      </a:r>
                      <a:endParaRPr lang="th-TH" sz="1800" b="0" i="0" u="none" strike="noStrike" kern="1200" baseline="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09706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594317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นักวิจัย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222928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</a:p>
                    <a:p>
                      <a:pPr algn="ctr"/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78021"/>
                  </a:ext>
                </a:extLst>
              </a:tr>
            </a:tbl>
          </a:graphicData>
        </a:graphic>
      </p:graphicFrame>
      <p:sp>
        <p:nvSpPr>
          <p:cNvPr id="12" name="ชื่อเรื่อง 2"/>
          <p:cNvSpPr txBox="1">
            <a:spLocks/>
          </p:cNvSpPr>
          <p:nvPr/>
        </p:nvSpPr>
        <p:spPr>
          <a:xfrm>
            <a:off x="4806837" y="2283597"/>
            <a:ext cx="3727838" cy="142278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กลุ่มวิชาการ</a:t>
            </a:r>
          </a:p>
          <a:p>
            <a:pPr algn="ctr"/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กลุ่มวิจัย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136 ราย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660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89703" y="614643"/>
            <a:ext cx="4141780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กลุ่มวิชาชีพ</a:t>
            </a:r>
            <a:r>
              <a:rPr lang="th-T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อื่นๆ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จำแนกตามประเภทบุคลากร</a:t>
            </a:r>
            <a:br>
              <a:rPr lang="th-TH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</a:br>
            <a:endParaRPr lang="en-US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39674"/>
              </p:ext>
            </p:extLst>
          </p:nvPr>
        </p:nvGraphicFramePr>
        <p:xfrm>
          <a:off x="612314" y="1969584"/>
          <a:ext cx="5554310" cy="3522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8386">
                  <a:extLst>
                    <a:ext uri="{9D8B030D-6E8A-4147-A177-3AD203B41FA5}">
                      <a16:colId xmlns:a16="http://schemas.microsoft.com/office/drawing/2014/main" val="1528628117"/>
                    </a:ext>
                  </a:extLst>
                </a:gridCol>
                <a:gridCol w="567986">
                  <a:extLst>
                    <a:ext uri="{9D8B030D-6E8A-4147-A177-3AD203B41FA5}">
                      <a16:colId xmlns:a16="http://schemas.microsoft.com/office/drawing/2014/main" val="510466610"/>
                    </a:ext>
                  </a:extLst>
                </a:gridCol>
                <a:gridCol w="567986">
                  <a:extLst>
                    <a:ext uri="{9D8B030D-6E8A-4147-A177-3AD203B41FA5}">
                      <a16:colId xmlns:a16="http://schemas.microsoft.com/office/drawing/2014/main" val="3355821244"/>
                    </a:ext>
                  </a:extLst>
                </a:gridCol>
                <a:gridCol w="567986">
                  <a:extLst>
                    <a:ext uri="{9D8B030D-6E8A-4147-A177-3AD203B41FA5}">
                      <a16:colId xmlns:a16="http://schemas.microsoft.com/office/drawing/2014/main" val="3909081864"/>
                    </a:ext>
                  </a:extLst>
                </a:gridCol>
                <a:gridCol w="567986">
                  <a:extLst>
                    <a:ext uri="{9D8B030D-6E8A-4147-A177-3AD203B41FA5}">
                      <a16:colId xmlns:a16="http://schemas.microsoft.com/office/drawing/2014/main" val="966953419"/>
                    </a:ext>
                  </a:extLst>
                </a:gridCol>
                <a:gridCol w="553423">
                  <a:extLst>
                    <a:ext uri="{9D8B030D-6E8A-4147-A177-3AD203B41FA5}">
                      <a16:colId xmlns:a16="http://schemas.microsoft.com/office/drawing/2014/main" val="2108477631"/>
                    </a:ext>
                  </a:extLst>
                </a:gridCol>
                <a:gridCol w="597112">
                  <a:extLst>
                    <a:ext uri="{9D8B030D-6E8A-4147-A177-3AD203B41FA5}">
                      <a16:colId xmlns:a16="http://schemas.microsoft.com/office/drawing/2014/main" val="2929411845"/>
                    </a:ext>
                  </a:extLst>
                </a:gridCol>
                <a:gridCol w="533445">
                  <a:extLst>
                    <a:ext uri="{9D8B030D-6E8A-4147-A177-3AD203B41FA5}">
                      <a16:colId xmlns:a16="http://schemas.microsoft.com/office/drawing/2014/main" val="3992777032"/>
                    </a:ext>
                  </a:extLst>
                </a:gridCol>
              </a:tblGrid>
              <a:tr h="39484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ประเภทบุคลากร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2562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800183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ข้าราชการ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35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798210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818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831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46584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พนักงานแบบไม่ประจำ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08861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33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75360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ลูกจ้างมหาวิทยาลัย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470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551</a:t>
                      </a:r>
                      <a:endParaRPr lang="th-TH" sz="1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46982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1,39</a:t>
                      </a: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,408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1,388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1,395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1,450</a:t>
                      </a:r>
                      <a:endParaRPr lang="th-TH" sz="18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64528"/>
                  </a:ext>
                </a:extLst>
              </a:tr>
              <a:tr h="369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ร้อยละจำนวนที่เพิ่มขึ้น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131959"/>
                  </a:ext>
                </a:extLst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3450535" y="5675220"/>
            <a:ext cx="283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เฉลี่ยจำนวนที่เพิ่มขึ้น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6 %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8D31A4-4288-4DE6-895D-3148E0133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612107"/>
              </p:ext>
            </p:extLst>
          </p:nvPr>
        </p:nvGraphicFramePr>
        <p:xfrm>
          <a:off x="6282944" y="1245505"/>
          <a:ext cx="5554309" cy="442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69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68813" y="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กลุ่มวิชาชีพจำแนกตามสายงาน</a:t>
            </a:r>
            <a:endParaRPr lang="en-US" dirty="0"/>
          </a:p>
        </p:txBody>
      </p:sp>
      <p:graphicFrame>
        <p:nvGraphicFramePr>
          <p:cNvPr id="5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220158"/>
              </p:ext>
            </p:extLst>
          </p:nvPr>
        </p:nvGraphicFramePr>
        <p:xfrm>
          <a:off x="4596651" y="603061"/>
          <a:ext cx="4004424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287204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พนักงานมหาวิทยาลัย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กลุ่มบริหารและสนับสนุน (บ, จ, พ)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กลุ่มชำนาญการพิเศษ เชี่ยวชาญ ชำนาญการพิเศษ (ช)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กลุ่มสนับสนุนวิชาการ (สว)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34721"/>
                  </a:ext>
                </a:extLst>
              </a:tr>
              <a:tr h="287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กลุ่มผู้บริหารมหาวิทยาลัย</a:t>
                      </a:r>
                      <a:r>
                        <a:rPr lang="en-US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u="none" strike="noStrike" kern="1200" baseline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บม</a:t>
                      </a: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	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69099"/>
                  </a:ext>
                </a:extLst>
              </a:tr>
            </a:tbl>
          </a:graphicData>
        </a:graphic>
      </p:graphicFrame>
      <p:graphicFrame>
        <p:nvGraphicFramePr>
          <p:cNvPr id="6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286783"/>
              </p:ext>
            </p:extLst>
          </p:nvPr>
        </p:nvGraphicFramePr>
        <p:xfrm>
          <a:off x="4622051" y="2607061"/>
          <a:ext cx="4004424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31101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311018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311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เชี่ยวชาญเฉพาะ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</a:tbl>
          </a:graphicData>
        </a:graphic>
      </p:graphicFrame>
      <p:graphicFrame>
        <p:nvGraphicFramePr>
          <p:cNvPr id="7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133929"/>
              </p:ext>
            </p:extLst>
          </p:nvPr>
        </p:nvGraphicFramePr>
        <p:xfrm>
          <a:off x="4596651" y="3833721"/>
          <a:ext cx="4004424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295937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295937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295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strike="noStrike" kern="12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ลูกจ้างมหาวิทยาลัย</a:t>
                      </a:r>
                      <a:endParaRPr lang="th-TH" sz="18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</a:tbl>
          </a:graphicData>
        </a:graphic>
      </p:graphicFrame>
      <p:graphicFrame>
        <p:nvGraphicFramePr>
          <p:cNvPr id="8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697549"/>
              </p:ext>
            </p:extLst>
          </p:nvPr>
        </p:nvGraphicFramePr>
        <p:xfrm>
          <a:off x="4566038" y="5106201"/>
          <a:ext cx="4004424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1">
                  <a:extLst>
                    <a:ext uri="{9D8B030D-6E8A-4147-A177-3AD203B41FA5}">
                      <a16:colId xmlns:a16="http://schemas.microsoft.com/office/drawing/2014/main" val="3046709511"/>
                    </a:ext>
                  </a:extLst>
                </a:gridCol>
                <a:gridCol w="526123">
                  <a:extLst>
                    <a:ext uri="{9D8B030D-6E8A-4147-A177-3AD203B41FA5}">
                      <a16:colId xmlns:a16="http://schemas.microsoft.com/office/drawing/2014/main" val="747410464"/>
                    </a:ext>
                  </a:extLst>
                </a:gridCol>
              </a:tblGrid>
              <a:tr h="183310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พนักงานแบบไม่ประจำ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86038"/>
                  </a:ext>
                </a:extLst>
              </a:tr>
              <a:tr h="18331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ผู้เกษียณอายุ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35368"/>
                  </a:ext>
                </a:extLst>
              </a:tr>
              <a:tr h="18331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ผู้เชี่ยวชาญชาวต่างประเทศ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51235"/>
                  </a:ext>
                </a:extLst>
              </a:tr>
              <a:tr h="18331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ผู้มีความรู้ความสามารถพิเศษเฉพาะด้าน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17610"/>
                  </a:ext>
                </a:extLst>
              </a:tr>
            </a:tbl>
          </a:graphicData>
        </a:graphic>
      </p:graphicFrame>
      <p:sp>
        <p:nvSpPr>
          <p:cNvPr id="9" name="วงรี 8"/>
          <p:cNvSpPr/>
          <p:nvPr/>
        </p:nvSpPr>
        <p:spPr>
          <a:xfrm>
            <a:off x="9972675" y="654216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95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9972675" y="2272416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9972674" y="3579721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9972673" y="4974350"/>
            <a:ext cx="1114425" cy="1114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8850889" y="992353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ลูกศรขวา 17"/>
          <p:cNvSpPr/>
          <p:nvPr/>
        </p:nvSpPr>
        <p:spPr>
          <a:xfrm>
            <a:off x="8901112" y="2711615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ขวา 18"/>
          <p:cNvSpPr/>
          <p:nvPr/>
        </p:nvSpPr>
        <p:spPr>
          <a:xfrm>
            <a:off x="8901111" y="3992727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ขวา 19"/>
          <p:cNvSpPr/>
          <p:nvPr/>
        </p:nvSpPr>
        <p:spPr>
          <a:xfrm>
            <a:off x="8917560" y="5312487"/>
            <a:ext cx="809625" cy="4381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71609" y="129189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วุฒิการศึกษาของบุคลากร</a:t>
            </a:r>
            <a:endParaRPr lang="en-US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44913"/>
              </p:ext>
            </p:extLst>
          </p:nvPr>
        </p:nvGraphicFramePr>
        <p:xfrm>
          <a:off x="1017206" y="2261362"/>
          <a:ext cx="2640393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6121">
                  <a:extLst>
                    <a:ext uri="{9D8B030D-6E8A-4147-A177-3AD203B41FA5}">
                      <a16:colId xmlns:a16="http://schemas.microsoft.com/office/drawing/2014/main" val="250006448"/>
                    </a:ext>
                  </a:extLst>
                </a:gridCol>
                <a:gridCol w="1164272">
                  <a:extLst>
                    <a:ext uri="{9D8B030D-6E8A-4147-A177-3AD203B41FA5}">
                      <a16:colId xmlns:a16="http://schemas.microsoft.com/office/drawing/2014/main" val="123087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วุฒิการศึกษา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485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ต่ำกว่าปริญญาตรี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68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ปริญญาตรี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57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ปริญญาโท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942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ปริญญาเอก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561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ไม่ระบุระดับการศึกษา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1154447"/>
                  </a:ext>
                </a:extLst>
              </a:tr>
            </a:tbl>
          </a:graphicData>
        </a:graphic>
      </p:graphicFrame>
      <p:sp>
        <p:nvSpPr>
          <p:cNvPr id="9" name="ตัวแทนข้อความ 3"/>
          <p:cNvSpPr txBox="1">
            <a:spLocks/>
          </p:cNvSpPr>
          <p:nvPr/>
        </p:nvSpPr>
        <p:spPr>
          <a:xfrm>
            <a:off x="563268" y="5066167"/>
            <a:ext cx="3163446" cy="388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94A7B83-BC17-43AB-B28B-FC30800E0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08166"/>
              </p:ext>
            </p:extLst>
          </p:nvPr>
        </p:nvGraphicFramePr>
        <p:xfrm>
          <a:off x="3807996" y="222885"/>
          <a:ext cx="7966840" cy="610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39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967630" y="348916"/>
            <a:ext cx="5373011" cy="685800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rk" panose="02000000000000000000" pitchFamily="50" charset="-34"/>
                <a:cs typeface="Quark" panose="02000000000000000000" pitchFamily="50" charset="-34"/>
              </a:rPr>
              <a:t>วุฒิการศึกษาของบุคลากร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437276-E683-4EEF-9090-0B493DA04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267606"/>
              </p:ext>
            </p:extLst>
          </p:nvPr>
        </p:nvGraphicFramePr>
        <p:xfrm>
          <a:off x="599090" y="1034716"/>
          <a:ext cx="11046372" cy="537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41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38200" y="6215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วุฒิการศึกษาของกลุ่มวิชาการ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10"/>
          </p:nvPr>
        </p:nvSpPr>
        <p:spPr>
          <a:xfrm>
            <a:off x="520634" y="5911089"/>
            <a:ext cx="3163446" cy="388981"/>
          </a:xfrm>
        </p:spPr>
        <p:txBody>
          <a:bodyPr/>
          <a:lstStyle/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en-US" dirty="0"/>
          </a:p>
        </p:txBody>
      </p:sp>
      <p:graphicFrame>
        <p:nvGraphicFramePr>
          <p:cNvPr id="2" name="ตัวแทนเนื้อหา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6089354"/>
              </p:ext>
            </p:extLst>
          </p:nvPr>
        </p:nvGraphicFramePr>
        <p:xfrm>
          <a:off x="964355" y="2288249"/>
          <a:ext cx="2516764" cy="152019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339971">
                  <a:extLst>
                    <a:ext uri="{9D8B030D-6E8A-4147-A177-3AD203B41FA5}">
                      <a16:colId xmlns:a16="http://schemas.microsoft.com/office/drawing/2014/main" val="2132463581"/>
                    </a:ext>
                  </a:extLst>
                </a:gridCol>
                <a:gridCol w="1176793">
                  <a:extLst>
                    <a:ext uri="{9D8B030D-6E8A-4147-A177-3AD203B41FA5}">
                      <a16:colId xmlns:a16="http://schemas.microsoft.com/office/drawing/2014/main" val="24867203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ระดับการศึกษา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745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ปริญญาตรี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124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ปริญญาโท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144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ปริญญาเอก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8687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ไม่ระบุระดับการศึกษา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3309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2960985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520634" y="441870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ข้อมูลวุฒิการศึกษาปริญญาตรีกลุ่มวิชาการ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ข้าราชการ 2 คน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พนักงานแบบประจำ 3 คน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พนักงานแบบไม่ประจำ 7 คน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912DEE3-7287-4950-B612-C440179F3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330152"/>
              </p:ext>
            </p:extLst>
          </p:nvPr>
        </p:nvGraphicFramePr>
        <p:xfrm>
          <a:off x="368408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544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3539998"/>
              </p:ext>
            </p:extLst>
          </p:nvPr>
        </p:nvGraphicFramePr>
        <p:xfrm>
          <a:off x="744152" y="2826339"/>
          <a:ext cx="3449109" cy="241570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321516">
                  <a:extLst>
                    <a:ext uri="{9D8B030D-6E8A-4147-A177-3AD203B41FA5}">
                      <a16:colId xmlns:a16="http://schemas.microsoft.com/office/drawing/2014/main" val="431215235"/>
                    </a:ext>
                  </a:extLst>
                </a:gridCol>
                <a:gridCol w="1127593">
                  <a:extLst>
                    <a:ext uri="{9D8B030D-6E8A-4147-A177-3AD203B41FA5}">
                      <a16:colId xmlns:a16="http://schemas.microsoft.com/office/drawing/2014/main" val="1159129914"/>
                    </a:ext>
                  </a:extLst>
                </a:gridCol>
              </a:tblGrid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ต่ำกว่าปริญญาตรี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364319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ปริญญาตรี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519604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ปริญญาโท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94180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ปริญญาเอก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333023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ไม่ระบุระดับการศึกษา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385443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</a:t>
                      </a:r>
                      <a:r>
                        <a:rPr lang="th-TH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7273054"/>
                  </a:ext>
                </a:extLst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84523" y="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วุฒิการศึกษาของกลุ่มวิชาชีพ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10"/>
          </p:nvPr>
        </p:nvSpPr>
        <p:spPr>
          <a:xfrm>
            <a:off x="147931" y="5645695"/>
            <a:ext cx="3163446" cy="388981"/>
          </a:xfrm>
        </p:spPr>
        <p:txBody>
          <a:bodyPr/>
          <a:lstStyle/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2AC63CD-A17F-4E49-B044-705390E93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246258"/>
              </p:ext>
            </p:extLst>
          </p:nvPr>
        </p:nvGraphicFramePr>
        <p:xfrm>
          <a:off x="3863252" y="348288"/>
          <a:ext cx="8328748" cy="56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04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1EFC547E-18EE-E441-A922-9253316F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00" y="434897"/>
            <a:ext cx="3727838" cy="77021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473A58A-6DFE-5642-8C9A-6B46AB0996E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62751" y="4361860"/>
            <a:ext cx="3163446" cy="388981"/>
          </a:xfrm>
        </p:spPr>
        <p:txBody>
          <a:bodyPr/>
          <a:lstStyle/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th-TH" dirty="0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63533"/>
              </p:ext>
            </p:extLst>
          </p:nvPr>
        </p:nvGraphicFramePr>
        <p:xfrm>
          <a:off x="762751" y="1924050"/>
          <a:ext cx="3887987" cy="220027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455686">
                  <a:extLst>
                    <a:ext uri="{9D8B030D-6E8A-4147-A177-3AD203B41FA5}">
                      <a16:colId xmlns:a16="http://schemas.microsoft.com/office/drawing/2014/main" val="3665181918"/>
                    </a:ext>
                  </a:extLst>
                </a:gridCol>
                <a:gridCol w="921682">
                  <a:extLst>
                    <a:ext uri="{9D8B030D-6E8A-4147-A177-3AD203B41FA5}">
                      <a16:colId xmlns:a16="http://schemas.microsoft.com/office/drawing/2014/main" val="4248697445"/>
                    </a:ext>
                  </a:extLst>
                </a:gridCol>
                <a:gridCol w="1510619">
                  <a:extLst>
                    <a:ext uri="{9D8B030D-6E8A-4147-A177-3AD203B41FA5}">
                      <a16:colId xmlns:a16="http://schemas.microsoft.com/office/drawing/2014/main" val="24944197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6032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Silent Generation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6537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Baby Boomer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50562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324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41.58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4829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3516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ผลรวมทั้งหมด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0086642"/>
                  </a:ext>
                </a:extLst>
              </a:tr>
            </a:tbl>
          </a:graphicData>
        </a:graphic>
      </p:graphicFrame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id="{47F1CC12-DDF0-434E-9536-F25B692AF7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38" y="1351960"/>
            <a:ext cx="7378700" cy="3009900"/>
          </a:xfrm>
        </p:spPr>
      </p:pic>
    </p:spTree>
    <p:extLst>
      <p:ext uri="{BB962C8B-B14F-4D97-AF65-F5344CB8AC3E}">
        <p14:creationId xmlns:p14="http://schemas.microsoft.com/office/powerpoint/2010/main" val="308680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ตัวแทนเนื้อหา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9" y="847892"/>
            <a:ext cx="6840415" cy="5278587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422030" y="1855177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accent2"/>
                </a:solidFill>
              </a:rPr>
              <a:t>ประเภทบุคลากร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ข้อมูล ณ 31 ธ.ค. 62</a:t>
            </a:r>
          </a:p>
        </p:txBody>
      </p:sp>
    </p:spTree>
    <p:extLst>
      <p:ext uri="{BB962C8B-B14F-4D97-AF65-F5344CB8AC3E}">
        <p14:creationId xmlns:p14="http://schemas.microsoft.com/office/powerpoint/2010/main" val="390514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DDEE7A58-C15B-1542-8374-D9936717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ประเภทบุคลากรจำแนกตาม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th-TH" dirty="0">
              <a:latin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36839ED-0193-45DC-89F0-1C839B5346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5980503"/>
              </p:ext>
            </p:extLst>
          </p:nvPr>
        </p:nvGraphicFramePr>
        <p:xfrm>
          <a:off x="3949512" y="115614"/>
          <a:ext cx="8020816" cy="643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663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0D31505A-2CD3-D445-889B-BC2B02BC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69" y="1687696"/>
            <a:ext cx="3727838" cy="163108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จำแนกตามเพศ</a:t>
            </a:r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546471D-FC3C-644F-84FB-B9B5EF7B3E4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03869" y="5691774"/>
            <a:ext cx="3163446" cy="388981"/>
          </a:xfrm>
        </p:spPr>
        <p:txBody>
          <a:bodyPr/>
          <a:lstStyle/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th-TH" dirty="0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50C8E26-D974-4143-8545-AD428DB82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19" y="3877305"/>
            <a:ext cx="5199384" cy="282829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CCB074A7-4369-B54E-A3C3-C33BF01C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68" y="3727264"/>
            <a:ext cx="1727200" cy="215900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82447F8-6AEB-B040-8FFF-B5146C459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48" y="497773"/>
            <a:ext cx="1720639" cy="2379845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76926"/>
              </p:ext>
            </p:extLst>
          </p:nvPr>
        </p:nvGraphicFramePr>
        <p:xfrm>
          <a:off x="310801" y="3374017"/>
          <a:ext cx="4277267" cy="198691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500994">
                  <a:extLst>
                    <a:ext uri="{9D8B030D-6E8A-4147-A177-3AD203B41FA5}">
                      <a16:colId xmlns:a16="http://schemas.microsoft.com/office/drawing/2014/main" val="2779271329"/>
                    </a:ext>
                  </a:extLst>
                </a:gridCol>
                <a:gridCol w="981853">
                  <a:extLst>
                    <a:ext uri="{9D8B030D-6E8A-4147-A177-3AD203B41FA5}">
                      <a16:colId xmlns:a16="http://schemas.microsoft.com/office/drawing/2014/main" val="4287712306"/>
                    </a:ext>
                  </a:extLst>
                </a:gridCol>
                <a:gridCol w="981853">
                  <a:extLst>
                    <a:ext uri="{9D8B030D-6E8A-4147-A177-3AD203B41FA5}">
                      <a16:colId xmlns:a16="http://schemas.microsoft.com/office/drawing/2014/main" val="1217566654"/>
                    </a:ext>
                  </a:extLst>
                </a:gridCol>
                <a:gridCol w="812567">
                  <a:extLst>
                    <a:ext uri="{9D8B030D-6E8A-4147-A177-3AD203B41FA5}">
                      <a16:colId xmlns:a16="http://schemas.microsoft.com/office/drawing/2014/main" val="698862839"/>
                    </a:ext>
                  </a:extLst>
                </a:gridCol>
              </a:tblGrid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ชาย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3656985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Silent Generation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4057266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Baby Boomer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981265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889795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32220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Generation 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5983747"/>
                  </a:ext>
                </a:extLst>
              </a:tr>
              <a:tr h="185958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ผลรวม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1,251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2,268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8325391"/>
                  </a:ext>
                </a:extLst>
              </a:tr>
            </a:tbl>
          </a:graphicData>
        </a:graphic>
      </p:graphicFrame>
      <p:pic>
        <p:nvPicPr>
          <p:cNvPr id="11" name="ตัวแทนเนื้อหา 10">
            <a:extLst>
              <a:ext uri="{FF2B5EF4-FFF2-40B4-BE49-F238E27FC236}">
                <a16:creationId xmlns:a16="http://schemas.microsoft.com/office/drawing/2014/main" id="{0519CE98-40F7-5A4E-BB0A-0215A330BF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20" y="783444"/>
            <a:ext cx="5617083" cy="2094174"/>
          </a:xfrm>
        </p:spPr>
      </p:pic>
      <p:sp>
        <p:nvSpPr>
          <p:cNvPr id="8" name="สี่เหลี่ยมผืนผ้า 7"/>
          <p:cNvSpPr/>
          <p:nvPr/>
        </p:nvSpPr>
        <p:spPr>
          <a:xfrm>
            <a:off x="6608128" y="4220920"/>
            <a:ext cx="5583872" cy="2280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6A9730A-16C0-6D43-AF1C-BB46FAEC4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19" y="3700225"/>
            <a:ext cx="5617083" cy="19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/>
          <p:cNvGraphicFramePr/>
          <p:nvPr>
            <p:extLst>
              <p:ext uri="{D42A27DB-BD31-4B8C-83A1-F6EECF244321}">
                <p14:modId xmlns:p14="http://schemas.microsoft.com/office/powerpoint/2010/main" val="3042035966"/>
              </p:ext>
            </p:extLst>
          </p:nvPr>
        </p:nvGraphicFramePr>
        <p:xfrm>
          <a:off x="3910813" y="832928"/>
          <a:ext cx="7745887" cy="521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478049" y="1663905"/>
            <a:ext cx="1968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accent2"/>
                </a:solidFill>
              </a:rPr>
              <a:t>ประเภทบุคลากร</a:t>
            </a:r>
          </a:p>
          <a:p>
            <a:r>
              <a:rPr lang="th-TH" b="1" dirty="0">
                <a:solidFill>
                  <a:schemeClr val="accent2"/>
                </a:solidFill>
              </a:rPr>
              <a:t>จำแนกตามภารกิจ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ข้อมูล ณ 31 ธ.ค. 62</a:t>
            </a:r>
          </a:p>
        </p:txBody>
      </p:sp>
    </p:spTree>
    <p:extLst>
      <p:ext uri="{BB962C8B-B14F-4D97-AF65-F5344CB8AC3E}">
        <p14:creationId xmlns:p14="http://schemas.microsoft.com/office/powerpoint/2010/main" val="156664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87669" y="224449"/>
            <a:ext cx="10515600" cy="637198"/>
          </a:xfr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จำนวนบุคลากรตั้งแต่ปี พ.ศ. 2542 – 30 ก.ย. 25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b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895880"/>
              </p:ext>
            </p:extLst>
          </p:nvPr>
        </p:nvGraphicFramePr>
        <p:xfrm>
          <a:off x="288584" y="1059281"/>
          <a:ext cx="11589091" cy="330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276413"/>
              </p:ext>
            </p:extLst>
          </p:nvPr>
        </p:nvGraphicFramePr>
        <p:xfrm>
          <a:off x="124068" y="4140902"/>
          <a:ext cx="11943872" cy="1990327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496390">
                  <a:extLst>
                    <a:ext uri="{9D8B030D-6E8A-4147-A177-3AD203B41FA5}">
                      <a16:colId xmlns:a16="http://schemas.microsoft.com/office/drawing/2014/main" val="3276581256"/>
                    </a:ext>
                  </a:extLst>
                </a:gridCol>
                <a:gridCol w="327100">
                  <a:extLst>
                    <a:ext uri="{9D8B030D-6E8A-4147-A177-3AD203B41FA5}">
                      <a16:colId xmlns:a16="http://schemas.microsoft.com/office/drawing/2014/main" val="2194501032"/>
                    </a:ext>
                  </a:extLst>
                </a:gridCol>
                <a:gridCol w="405204">
                  <a:extLst>
                    <a:ext uri="{9D8B030D-6E8A-4147-A177-3AD203B41FA5}">
                      <a16:colId xmlns:a16="http://schemas.microsoft.com/office/drawing/2014/main" val="3642848138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321069331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940811684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2111883381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460700589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640092102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307273915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3688664436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305318623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936934045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462922422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3557859714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475707859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906458960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3145087835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725045810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1791639081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391995975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2926213811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3233860869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710797712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4113558363"/>
                    </a:ext>
                  </a:extLst>
                </a:gridCol>
                <a:gridCol w="441599">
                  <a:extLst>
                    <a:ext uri="{9D8B030D-6E8A-4147-A177-3AD203B41FA5}">
                      <a16:colId xmlns:a16="http://schemas.microsoft.com/office/drawing/2014/main" val="835739639"/>
                    </a:ext>
                  </a:extLst>
                </a:gridCol>
              </a:tblGrid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ประจำปี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984333898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พนักงานแบบประจำ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1,036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1,068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1,144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1,467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,47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963526469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พนักงานแบบไม่ประจำ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63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3688818881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ข้าราชการ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95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303911932"/>
                  </a:ext>
                </a:extLst>
              </a:tr>
              <a:tr h="237520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568</a:t>
                      </a: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627</a:t>
                      </a:r>
                    </a:p>
                  </a:txBody>
                  <a:tcPr marL="6561" marR="6561" marT="6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/>
                </a:tc>
                <a:extLst>
                  <a:ext uri="{0D108BD9-81ED-4DB2-BD59-A6C34878D82A}">
                    <a16:rowId xmlns:a16="http://schemas.microsoft.com/office/drawing/2014/main" val="3425601633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ลูกจ้างโครงการ+ลูกจ้าเหมาจ้าง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191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2896726272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1,448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1,516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1,548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1,680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1,767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1,831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1,908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1,661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1,704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1,890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1,945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2,348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2,374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2,443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2,4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3982479106"/>
                  </a:ext>
                </a:extLst>
              </a:tr>
              <a:tr h="131226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ร้อยละจำนวนคนที่เพิ่มขึ้น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-2.94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-17.53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10.92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-1.15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1.10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2.91</a:t>
                      </a:r>
                    </a:p>
                  </a:txBody>
                  <a:tcPr marL="6561" marR="6561" marT="6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 marL="6561" marR="6561" marT="6561" marB="0" anchor="b"/>
                </a:tc>
                <a:extLst>
                  <a:ext uri="{0D108BD9-81ED-4DB2-BD59-A6C34878D82A}">
                    <a16:rowId xmlns:a16="http://schemas.microsoft.com/office/drawing/2014/main" val="3297040557"/>
                  </a:ext>
                </a:extLst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8631044" y="6226635"/>
            <a:ext cx="335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เฉลี่ยจำนวนคนที่เพิ่มขึ้น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99%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D55B0-396A-4E1C-A315-B0EB258A8B87}"/>
              </a:ext>
            </a:extLst>
          </p:cNvPr>
          <p:cNvSpPr txBox="1"/>
          <p:nvPr/>
        </p:nvSpPr>
        <p:spPr>
          <a:xfrm>
            <a:off x="124068" y="604850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/>
              <a:t>ลูกจ้าง หมายถึง ลูกจ้างมหาวิทยาลัยเงินได้ และลูกจ้างประจำ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003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solidFill>
                  <a:schemeClr val="accent2"/>
                </a:solidFill>
              </a:rPr>
              <a:t>จำนวนบุคลากรที่เกษียณอายุแยกตามหน่วยงาน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5" name="ตัวแทนข้อความ 3"/>
          <p:cNvSpPr txBox="1">
            <a:spLocks/>
          </p:cNvSpPr>
          <p:nvPr/>
        </p:nvSpPr>
        <p:spPr>
          <a:xfrm>
            <a:off x="331262" y="5951872"/>
            <a:ext cx="4486271" cy="38898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และลูกจ้างประจำ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311D82-DE55-4BE7-90E4-29AEEE2CE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987463"/>
              </p:ext>
            </p:extLst>
          </p:nvPr>
        </p:nvGraphicFramePr>
        <p:xfrm>
          <a:off x="440266" y="943116"/>
          <a:ext cx="11311467" cy="457321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79390">
                  <a:extLst>
                    <a:ext uri="{9D8B030D-6E8A-4147-A177-3AD203B41FA5}">
                      <a16:colId xmlns:a16="http://schemas.microsoft.com/office/drawing/2014/main" val="3230941545"/>
                    </a:ext>
                  </a:extLst>
                </a:gridCol>
                <a:gridCol w="2669789">
                  <a:extLst>
                    <a:ext uri="{9D8B030D-6E8A-4147-A177-3AD203B41FA5}">
                      <a16:colId xmlns:a16="http://schemas.microsoft.com/office/drawing/2014/main" val="817352784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2901553759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3511997754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2617911655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4071440291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3090286924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1590315108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693354602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3651940737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1033412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274522827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1079704262"/>
                    </a:ext>
                  </a:extLst>
                </a:gridCol>
                <a:gridCol w="688524">
                  <a:extLst>
                    <a:ext uri="{9D8B030D-6E8A-4147-A177-3AD203B41FA5}">
                      <a16:colId xmlns:a16="http://schemas.microsoft.com/office/drawing/2014/main" val="191126928"/>
                    </a:ext>
                  </a:extLst>
                </a:gridCol>
              </a:tblGrid>
              <a:tr h="212259"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คณะ/สำนัก</a:t>
                      </a:r>
                      <a:endParaRPr lang="th-TH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2565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2566</a:t>
                      </a:r>
                      <a:endParaRPr lang="en-US" sz="9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2567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2568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2569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2570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2571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2572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2573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2574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2575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2576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19686770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คณะเทคโนโลยีสารสนเทศ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689658007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คณะครุศาสตร์อุตสาหกรรมและเทคโนโลยี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8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4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8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19460956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คณะทรัพยากรชีวภาพและเทคโนโลยี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170461449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คณะพลังงานสิ่งแวดล้อมและวัสดุ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4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4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881242804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คณะวิทยาศาสตร์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6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7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324419160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คณะวิศวกรรมศาสตร์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8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10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10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15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9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10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10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534932591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คณะศิลปศาสตร์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72880085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คณะสถาปัตยกรรมศาสตร์และการออกแบบ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6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9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658919036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บัณฑิตวิทยาลัยการจัดการและนวัตกรรม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045904106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สถาบันนโยบายวิทยาศาสตร์ เทคโนโลยีและนวัตกรรม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3773630662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สถาบันพัฒนาและฝึกอบรมโรงงานต้นแบบ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6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4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6787387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สถาบันวิทยาการหุ่นยนต์ภาคสนาม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299176118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สำนักคอมพิวเตอร์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043603197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สำนักงานอธิการบดี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6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8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7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9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5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10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3297060704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สำนักบริหารอาคารและสถานที่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2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087131129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สำนักวิจัยและบริการวิทยาศาสตร์และเทคโนโลยี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505101061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สำนักหอสมุด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2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1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3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189056387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สำนักอุทยานวิทยาศาสตร์และอุตสาหกรรม</a:t>
                      </a:r>
                      <a:endParaRPr lang="th-TH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175335759"/>
                  </a:ext>
                </a:extLst>
              </a:tr>
              <a:tr h="2122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หน่วยงานกลาง</a:t>
                      </a:r>
                      <a:endParaRPr lang="th-TH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1</a:t>
                      </a: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4192706208"/>
                  </a:ext>
                </a:extLst>
              </a:tr>
              <a:tr h="212259"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ผลรวม</a:t>
                      </a:r>
                      <a:endParaRPr lang="th-TH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34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38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37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43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30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31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44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47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ysClr val="windowText" lastClr="000000"/>
                          </a:solidFill>
                          <a:effectLst/>
                          <a:cs typeface="+mj-cs"/>
                        </a:rPr>
                        <a:t>48</a:t>
                      </a:r>
                      <a:endParaRPr lang="en-U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58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56</a:t>
                      </a:r>
                    </a:p>
                  </a:txBody>
                  <a:tcPr marL="4412" marR="4412" marT="4412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58</a:t>
                      </a:r>
                    </a:p>
                  </a:txBody>
                  <a:tcPr marL="4412" marR="4412" marT="4412" marB="0" anchor="ctr"/>
                </a:tc>
                <a:extLst>
                  <a:ext uri="{0D108BD9-81ED-4DB2-BD59-A6C34878D82A}">
                    <a16:rowId xmlns:a16="http://schemas.microsoft.com/office/drawing/2014/main" val="267669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99AD9D-AC16-40C5-8E1E-D60F51F0F104}"/>
              </a:ext>
            </a:extLst>
          </p:cNvPr>
          <p:cNvSpPr txBox="1"/>
          <p:nvPr/>
        </p:nvSpPr>
        <p:spPr>
          <a:xfrm>
            <a:off x="348194" y="61463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cs typeface="+mj-cs"/>
              </a:rPr>
              <a:t>ข้าราชการเกษียณคนสุดท้ายปี 2579</a:t>
            </a:r>
            <a:endParaRPr lang="en-US" sz="1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951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2383616"/>
              </p:ext>
            </p:extLst>
          </p:nvPr>
        </p:nvGraphicFramePr>
        <p:xfrm>
          <a:off x="370996" y="2047104"/>
          <a:ext cx="4104021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6608">
                  <a:extLst>
                    <a:ext uri="{9D8B030D-6E8A-4147-A177-3AD203B41FA5}">
                      <a16:colId xmlns:a16="http://schemas.microsoft.com/office/drawing/2014/main" val="628339362"/>
                    </a:ext>
                  </a:extLst>
                </a:gridCol>
                <a:gridCol w="1637413">
                  <a:extLst>
                    <a:ext uri="{9D8B030D-6E8A-4147-A177-3AD203B41FA5}">
                      <a16:colId xmlns:a16="http://schemas.microsoft.com/office/drawing/2014/main" val="1191348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ประเภทบุคลากร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4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ข้าราชการ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พนักงานแบบประจำ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,47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94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พนักงานแบบไม่ประจำ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3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ลูกจ้างประจำ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2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ลูกจ้างมหาวิทยาลัย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604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171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759443"/>
                  </a:ext>
                </a:extLst>
              </a:tr>
            </a:tbl>
          </a:graphicData>
        </a:graphic>
      </p:graphicFrame>
      <p:sp>
        <p:nvSpPr>
          <p:cNvPr id="8" name="ชื่อเรื่อง 2"/>
          <p:cNvSpPr>
            <a:spLocks noGrp="1"/>
          </p:cNvSpPr>
          <p:nvPr>
            <p:ph type="title"/>
          </p:nvPr>
        </p:nvSpPr>
        <p:spPr>
          <a:xfrm>
            <a:off x="815527" y="0"/>
            <a:ext cx="3727838" cy="1631088"/>
          </a:xfrm>
        </p:spPr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จำนวนบุคลากรจำแนก</a:t>
            </a:r>
            <a:b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ตามประเภทบุคลากร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1B47498-4371-43E3-AF2F-3429B3E91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429920"/>
              </p:ext>
            </p:extLst>
          </p:nvPr>
        </p:nvGraphicFramePr>
        <p:xfrm>
          <a:off x="4949766" y="1032933"/>
          <a:ext cx="6610472" cy="503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70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5015" y="223580"/>
            <a:ext cx="6943479" cy="719396"/>
          </a:xfrm>
        </p:spPr>
        <p:txBody>
          <a:bodyPr/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จำนวนบุคลากร จำแนกตามประเภทและสังกัด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7E449A-33A6-4112-AAE2-2E7937723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669989"/>
              </p:ext>
            </p:extLst>
          </p:nvPr>
        </p:nvGraphicFramePr>
        <p:xfrm>
          <a:off x="500513" y="882016"/>
          <a:ext cx="11136428" cy="553910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349592">
                  <a:extLst>
                    <a:ext uri="{9D8B030D-6E8A-4147-A177-3AD203B41FA5}">
                      <a16:colId xmlns:a16="http://schemas.microsoft.com/office/drawing/2014/main" val="27255392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92111962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1461255049"/>
                    </a:ext>
                  </a:extLst>
                </a:gridCol>
                <a:gridCol w="1568918">
                  <a:extLst>
                    <a:ext uri="{9D8B030D-6E8A-4147-A177-3AD203B41FA5}">
                      <a16:colId xmlns:a16="http://schemas.microsoft.com/office/drawing/2014/main" val="1063707192"/>
                    </a:ext>
                  </a:extLst>
                </a:gridCol>
                <a:gridCol w="1078029">
                  <a:extLst>
                    <a:ext uri="{9D8B030D-6E8A-4147-A177-3AD203B41FA5}">
                      <a16:colId xmlns:a16="http://schemas.microsoft.com/office/drawing/2014/main" val="1641859743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1752898255"/>
                    </a:ext>
                  </a:extLst>
                </a:gridCol>
                <a:gridCol w="924023">
                  <a:extLst>
                    <a:ext uri="{9D8B030D-6E8A-4147-A177-3AD203B41FA5}">
                      <a16:colId xmlns:a16="http://schemas.microsoft.com/office/drawing/2014/main" val="1016633387"/>
                    </a:ext>
                  </a:extLst>
                </a:gridCol>
              </a:tblGrid>
              <a:tr h="21731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คณะ/สำนัก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ข้าราชการ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พนักงานแบบไม่ประจำ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พนักงานแบบประจำ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ลูกจ้างประจำ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ลูกจ้างมหาวิทยาลัย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ผลรวม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2702866874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คณะเทคโนโลยีสารสนเทศ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th-TH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558645920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คณะครุศาสตร์อุตสาหกรรมและเทคโนโลยี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th-TH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1215649332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คณะทรัพยากรชีวภาพและเทคโนโลยี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1514088686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คณะพลังงานสิ่งแวดล้อมและวัสดุ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th-TH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96563662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คณะวิทยาศาสตร์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h-TH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6766333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คณะวิศวกรรมศาสตร์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th-TH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th-TH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9309759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คณะศิลปศาสตร์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1433934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คณะสถาปัตยกรรมศาสตร์และการออกแบบ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7185462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บัณฑิตวิทยาลัยการจัดการและนวัตกรรม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h-TH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3791326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วิทยาลัยสหวิทยาการ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1001656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สถาบันการเรียนรู้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9151857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สถาบันนโยบายวิทยาศาสตร์ เทคโนโลยีและนวัตกรรม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4622994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สถาบันพัฒนาและฝึกอบรมโรงงานต้นแบบ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3292200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สถาบันวิทยาการหุ่นยนต์ภาคสนาม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2312474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สำนักคอมพิวเตอร์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5783729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สำนักงานอธิการบดี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2324998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สำนักบริหารอาคารและสถานที่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3092197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สำนักวิจัยและบริการวิทยาศาสตร์และเทคโนโลยี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3590463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สำนักหอสมุด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0672485"/>
                  </a:ext>
                </a:extLst>
              </a:tr>
              <a:tr h="25536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>
                          <a:effectLst/>
                          <a:cs typeface="+mj-cs"/>
                        </a:rPr>
                        <a:t>สำนักอุทยานวิทยาศาสตร์และอุตสาหกรรม</a:t>
                      </a:r>
                      <a:endParaRPr lang="th-TH" sz="1400" b="0" i="0" u="none" strike="noStrike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h-T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8649717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strike="noStrike" dirty="0">
                          <a:effectLst/>
                          <a:cs typeface="+mj-cs"/>
                        </a:rPr>
                        <a:t>หน่วยงานกลาง</a:t>
                      </a:r>
                      <a:endParaRPr lang="th-TH" sz="1400" b="0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0068312"/>
                  </a:ext>
                </a:extLst>
              </a:tr>
              <a:tr h="21731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u="none" strike="noStrike" dirty="0">
                          <a:effectLst/>
                          <a:cs typeface="+mj-cs"/>
                        </a:rPr>
                        <a:t>ผลรวมทั้งหมด</a:t>
                      </a:r>
                      <a:endParaRPr lang="th-TH" sz="14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  <a:cs typeface="+mj-cs"/>
                        </a:rPr>
                        <a:t>93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  <a:cs typeface="+mj-cs"/>
                        </a:rPr>
                        <a:t>63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cs typeface="+mj-cs"/>
                        </a:rPr>
                        <a:t>1,477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cs typeface="+mj-cs"/>
                        </a:rPr>
                        <a:t>31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  <a:cs typeface="+mj-cs"/>
                        </a:rPr>
                        <a:t>604</a:t>
                      </a:r>
                    </a:p>
                  </a:txBody>
                  <a:tcPr marL="4862" marR="4862" marT="4862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dirty="0">
                          <a:effectLst/>
                          <a:cs typeface="+mj-cs"/>
                        </a:rPr>
                        <a:t>2,268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 marL="4862" marR="4862" marT="4862" marB="0" anchor="b"/>
                </a:tc>
                <a:extLst>
                  <a:ext uri="{0D108BD9-81ED-4DB2-BD59-A6C34878D82A}">
                    <a16:rowId xmlns:a16="http://schemas.microsoft.com/office/drawing/2014/main" val="2609598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62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4825" y="207183"/>
            <a:ext cx="10515600" cy="682279"/>
          </a:xfrm>
        </p:spPr>
        <p:txBody>
          <a:bodyPr/>
          <a:lstStyle/>
          <a:p>
            <a:r>
              <a:rPr lang="th-TH" sz="3600" b="1" dirty="0">
                <a:solidFill>
                  <a:schemeClr val="accent2"/>
                </a:solidFill>
              </a:rPr>
              <a:t>จำนวนบุคลากร จำแนกตามประเภทและสังกัด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191E89-0F8E-494D-8628-F5799A004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321242"/>
              </p:ext>
            </p:extLst>
          </p:nvPr>
        </p:nvGraphicFramePr>
        <p:xfrm>
          <a:off x="838201" y="719667"/>
          <a:ext cx="10938932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07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จำนวนบุคลากรจำแนกตามกลุ่มวิชาการและกลุ่มวิชาชีพ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96076"/>
              </p:ext>
            </p:extLst>
          </p:nvPr>
        </p:nvGraphicFramePr>
        <p:xfrm>
          <a:off x="427052" y="1639805"/>
          <a:ext cx="5830874" cy="233703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99290">
                  <a:extLst>
                    <a:ext uri="{9D8B030D-6E8A-4147-A177-3AD203B41FA5}">
                      <a16:colId xmlns:a16="http://schemas.microsoft.com/office/drawing/2014/main" val="1040429996"/>
                    </a:ext>
                  </a:extLst>
                </a:gridCol>
                <a:gridCol w="643132">
                  <a:extLst>
                    <a:ext uri="{9D8B030D-6E8A-4147-A177-3AD203B41FA5}">
                      <a16:colId xmlns:a16="http://schemas.microsoft.com/office/drawing/2014/main" val="2824525806"/>
                    </a:ext>
                  </a:extLst>
                </a:gridCol>
                <a:gridCol w="643132">
                  <a:extLst>
                    <a:ext uri="{9D8B030D-6E8A-4147-A177-3AD203B41FA5}">
                      <a16:colId xmlns:a16="http://schemas.microsoft.com/office/drawing/2014/main" val="3724141991"/>
                    </a:ext>
                  </a:extLst>
                </a:gridCol>
                <a:gridCol w="643132">
                  <a:extLst>
                    <a:ext uri="{9D8B030D-6E8A-4147-A177-3AD203B41FA5}">
                      <a16:colId xmlns:a16="http://schemas.microsoft.com/office/drawing/2014/main" val="237976513"/>
                    </a:ext>
                  </a:extLst>
                </a:gridCol>
                <a:gridCol w="665756">
                  <a:extLst>
                    <a:ext uri="{9D8B030D-6E8A-4147-A177-3AD203B41FA5}">
                      <a16:colId xmlns:a16="http://schemas.microsoft.com/office/drawing/2014/main" val="1584074746"/>
                    </a:ext>
                  </a:extLst>
                </a:gridCol>
                <a:gridCol w="735229">
                  <a:extLst>
                    <a:ext uri="{9D8B030D-6E8A-4147-A177-3AD203B41FA5}">
                      <a16:colId xmlns:a16="http://schemas.microsoft.com/office/drawing/2014/main" val="386211007"/>
                    </a:ext>
                  </a:extLst>
                </a:gridCol>
                <a:gridCol w="687662">
                  <a:extLst>
                    <a:ext uri="{9D8B030D-6E8A-4147-A177-3AD203B41FA5}">
                      <a16:colId xmlns:a16="http://schemas.microsoft.com/office/drawing/2014/main" val="2963029693"/>
                    </a:ext>
                  </a:extLst>
                </a:gridCol>
                <a:gridCol w="613541">
                  <a:extLst>
                    <a:ext uri="{9D8B030D-6E8A-4147-A177-3AD203B41FA5}">
                      <a16:colId xmlns:a16="http://schemas.microsoft.com/office/drawing/2014/main" val="465726254"/>
                    </a:ext>
                  </a:extLst>
                </a:gridCol>
              </a:tblGrid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ประเภทบุคลากร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r>
                        <a:rPr lang="th-TH" sz="16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544895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สายวิชาการ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850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842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843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80749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สายวิชาชีพ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1,408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1,388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1,395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1,450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368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293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53229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1839204"/>
                  </a:ext>
                </a:extLst>
              </a:tr>
              <a:tr h="439479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ร้อยละจำนวนที่เพิ่มขึ้น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-0.58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2341240"/>
                  </a:ext>
                </a:extLst>
              </a:tr>
            </a:tbl>
          </a:graphicData>
        </a:graphic>
      </p:graphicFrame>
      <p:sp>
        <p:nvSpPr>
          <p:cNvPr id="5" name="ตัวแทนข้อความ 3"/>
          <p:cNvSpPr txBox="1">
            <a:spLocks/>
          </p:cNvSpPr>
          <p:nvPr/>
        </p:nvSpPr>
        <p:spPr>
          <a:xfrm>
            <a:off x="825488" y="5713112"/>
            <a:ext cx="3163446" cy="388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4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รวมข้าราชการ พนักงานแบบประจำ พนักงานแบบไม่ประจำ ลูกจ้างประจำ และลูกจ้างมหาวิทยาลัย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085314" y="3991872"/>
            <a:ext cx="283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เฉลี่ยจำนวนที่เพิ่มขึ้น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1.03 %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17667BC-6B57-454B-977C-8EB711838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87941"/>
              </p:ext>
            </p:extLst>
          </p:nvPr>
        </p:nvGraphicFramePr>
        <p:xfrm>
          <a:off x="6815756" y="1210554"/>
          <a:ext cx="4744185" cy="450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3969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1C30"/>
      </a:accent1>
      <a:accent2>
        <a:srgbClr val="FF4612"/>
      </a:accent2>
      <a:accent3>
        <a:srgbClr val="FFC826"/>
      </a:accent3>
      <a:accent4>
        <a:srgbClr val="FF9D19"/>
      </a:accent4>
      <a:accent5>
        <a:srgbClr val="2792A2"/>
      </a:accent5>
      <a:accent6>
        <a:srgbClr val="286278"/>
      </a:accent6>
      <a:hlink>
        <a:srgbClr val="182337"/>
      </a:hlink>
      <a:folHlink>
        <a:srgbClr val="0EC2D6"/>
      </a:folHlink>
    </a:clrScheme>
    <a:fontScheme name="Custom 3">
      <a:majorFont>
        <a:latin typeface="Montserrat"/>
        <a:ea typeface=""/>
        <a:cs typeface="TH SarabunPSK"/>
      </a:majorFont>
      <a:minorFont>
        <a:latin typeface="Arial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5219</TotalTime>
  <Words>1864</Words>
  <Application>Microsoft Office PowerPoint</Application>
  <PresentationFormat>แบบจอกว้าง</PresentationFormat>
  <Paragraphs>1011</Paragraphs>
  <Slides>21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30" baseType="lpstr">
      <vt:lpstr>Arial</vt:lpstr>
      <vt:lpstr>Calibri</vt:lpstr>
      <vt:lpstr>Gravity</vt:lpstr>
      <vt:lpstr>Montserrat</vt:lpstr>
      <vt:lpstr>Quark</vt:lpstr>
      <vt:lpstr>TH Sarabun New</vt:lpstr>
      <vt:lpstr>TH SarabunPSK</vt:lpstr>
      <vt:lpstr>Times New Roman</vt:lpstr>
      <vt:lpstr>Custom Design</vt:lpstr>
      <vt:lpstr>งานนำเสนอ PowerPoint</vt:lpstr>
      <vt:lpstr>งานนำเสนอ PowerPoint</vt:lpstr>
      <vt:lpstr>งานนำเสนอ PowerPoint</vt:lpstr>
      <vt:lpstr>จำนวนบุคลากรตั้งแต่ปี พ.ศ. 2542 – 30 ก.ย. 2565  </vt:lpstr>
      <vt:lpstr>จำนวนบุคลากรที่เกษียณอายุแยกตามหน่วยงาน</vt:lpstr>
      <vt:lpstr>จำนวนบุคลากรจำแนก ตามประเภทบุคลากร</vt:lpstr>
      <vt:lpstr>จำนวนบุคลากร จำแนกตามประเภทและสังกัด</vt:lpstr>
      <vt:lpstr>จำนวนบุคลากร จำแนกตามประเภทและสังกัด</vt:lpstr>
      <vt:lpstr>จำนวนบุคลากรจำแนกตามกลุ่มวิชาการและกลุ่มวิชาชีพ</vt:lpstr>
      <vt:lpstr>กลุ่มวิชาการจำแนกตามประเภทบุคลากร</vt:lpstr>
      <vt:lpstr>งานนำเสนอ PowerPoint</vt:lpstr>
      <vt:lpstr>กลุ่มวิชาการ กลุ่มผู้สอน 735 ราย</vt:lpstr>
      <vt:lpstr>กลุ่มวิชาชีพอื่นๆจำแนกตามประเภทบุคลากร </vt:lpstr>
      <vt:lpstr>กลุ่มวิชาชีพจำแนกตามสายงาน</vt:lpstr>
      <vt:lpstr>วุฒิการศึกษาของบุคลากร</vt:lpstr>
      <vt:lpstr>วุฒิการศึกษาของบุคลากร</vt:lpstr>
      <vt:lpstr>วุฒิการศึกษาของกลุ่มวิชาการ</vt:lpstr>
      <vt:lpstr>วุฒิการศึกษาของกลุ่มวิชาชีพ</vt:lpstr>
      <vt:lpstr>Generation</vt:lpstr>
      <vt:lpstr>ประเภทบุคลากรจำแนกตาม Generation</vt:lpstr>
      <vt:lpstr>Generation จำแนกตามเพศ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FARIDA SINGHASURASAK</cp:lastModifiedBy>
  <cp:revision>495</cp:revision>
  <cp:lastPrinted>2018-03-20T02:29:43Z</cp:lastPrinted>
  <dcterms:created xsi:type="dcterms:W3CDTF">2018-03-13T07:40:25Z</dcterms:created>
  <dcterms:modified xsi:type="dcterms:W3CDTF">2022-10-06T04:35:03Z</dcterms:modified>
</cp:coreProperties>
</file>